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6" r:id="rId5"/>
    <p:sldId id="449" r:id="rId6"/>
    <p:sldId id="258" r:id="rId7"/>
    <p:sldId id="344" r:id="rId8"/>
    <p:sldId id="358" r:id="rId9"/>
    <p:sldId id="397" r:id="rId10"/>
    <p:sldId id="377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95" r:id="rId19"/>
    <p:sldId id="352" r:id="rId20"/>
    <p:sldId id="406" r:id="rId21"/>
    <p:sldId id="439" r:id="rId22"/>
    <p:sldId id="440" r:id="rId23"/>
    <p:sldId id="441" r:id="rId24"/>
    <p:sldId id="448" r:id="rId25"/>
    <p:sldId id="447" r:id="rId26"/>
    <p:sldId id="442" r:id="rId27"/>
    <p:sldId id="443" r:id="rId28"/>
    <p:sldId id="444" r:id="rId29"/>
    <p:sldId id="446" r:id="rId30"/>
    <p:sldId id="438" r:id="rId31"/>
    <p:sldId id="420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2CF70-07E9-48FE-B3F8-72B8061FC879}" v="25" dt="2025-09-24T19:25:11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1098" y="108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  <pc:spChg chg="mod">
          <ac:chgData name="Leonard, Kristen *" userId="a38f7ebc-66e0-4d8c-90e8-f6a5746f45c0" providerId="ADAL" clId="{F81B6161-871A-479F-BB9E-D917F3DB980B}" dt="2025-09-22T15:57:40.748" v="26895" actId="1076"/>
          <ac:spMkLst>
            <pc:docMk/>
            <pc:sldMk cId="993665575" sldId="344"/>
            <ac:spMk id="2" creationId="{717B68FD-418A-0C79-A278-C12520B5430C}"/>
          </ac:spMkLst>
        </pc:spChg>
        <pc:spChg chg="add mod">
          <ac:chgData name="Leonard, Kristen *" userId="a38f7ebc-66e0-4d8c-90e8-f6a5746f45c0" providerId="ADAL" clId="{F81B6161-871A-479F-BB9E-D917F3DB980B}" dt="2025-09-22T15:57:38.064" v="26894" actId="1076"/>
          <ac:spMkLst>
            <pc:docMk/>
            <pc:sldMk cId="993665575" sldId="344"/>
            <ac:spMk id="7" creationId="{7EB95CBD-57C6-4F04-3D44-D8B5875EBFB4}"/>
          </ac:spMkLst>
        </pc:spChg>
        <pc:picChg chg="add mod">
          <ac:chgData name="Leonard, Kristen *" userId="a38f7ebc-66e0-4d8c-90e8-f6a5746f45c0" providerId="ADAL" clId="{F81B6161-871A-479F-BB9E-D917F3DB980B}" dt="2025-09-22T12:31:59.305" v="24195" actId="1076"/>
          <ac:picMkLst>
            <pc:docMk/>
            <pc:sldMk cId="993665575" sldId="344"/>
            <ac:picMk id="9" creationId="{09251F9C-DD6B-2287-2735-E438C0EE7E8E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  <pc:spChg chg="mod">
          <ac:chgData name="Leonard, Kristen *" userId="a38f7ebc-66e0-4d8c-90e8-f6a5746f45c0" providerId="ADAL" clId="{F81B6161-871A-479F-BB9E-D917F3DB980B}" dt="2025-09-22T13:40:21.279" v="24566" actId="5793"/>
          <ac:spMkLst>
            <pc:docMk/>
            <pc:sldMk cId="3167956646" sldId="345"/>
            <ac:spMk id="3" creationId="{BC4B393A-9814-0793-B719-70A4F38905C8}"/>
          </ac:spMkLst>
        </pc:spChg>
        <pc:graphicFrameChg chg="add mod modGraphic">
          <ac:chgData name="Leonard, Kristen *" userId="a38f7ebc-66e0-4d8c-90e8-f6a5746f45c0" providerId="ADAL" clId="{F81B6161-871A-479F-BB9E-D917F3DB980B}" dt="2025-09-22T13:40:48.992" v="24568" actId="1076"/>
          <ac:graphicFrameMkLst>
            <pc:docMk/>
            <pc:sldMk cId="3167956646" sldId="345"/>
            <ac:graphicFrameMk id="8" creationId="{430B852F-1947-FAE8-47E6-1024F79BCBDB}"/>
          </ac:graphicFrameMkLst>
        </pc:graphicFrameChg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  <pc:picChg chg="add mod modCrop">
          <ac:chgData name="Leonard, Kristen *" userId="a38f7ebc-66e0-4d8c-90e8-f6a5746f45c0" providerId="ADAL" clId="{F81B6161-871A-479F-BB9E-D917F3DB980B}" dt="2025-09-05T20:47:34.245" v="19138" actId="208"/>
          <ac:picMkLst>
            <pc:docMk/>
            <pc:sldMk cId="1843051672" sldId="346"/>
            <ac:picMk id="8" creationId="{3374DCFA-891C-71CB-92CE-C3BE8CFEDE7A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  <pc:picChg chg="add mod modCrop">
          <ac:chgData name="Leonard, Kristen *" userId="a38f7ebc-66e0-4d8c-90e8-f6a5746f45c0" providerId="ADAL" clId="{F81B6161-871A-479F-BB9E-D917F3DB980B}" dt="2025-09-05T20:48:05.374" v="19146" actId="1076"/>
          <ac:picMkLst>
            <pc:docMk/>
            <pc:sldMk cId="3225470853" sldId="347"/>
            <ac:picMk id="8" creationId="{B8893ED0-11F9-DFD4-7690-21E2349CD124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  <pc:picChg chg="add mod modCrop">
          <ac:chgData name="Leonard, Kristen *" userId="a38f7ebc-66e0-4d8c-90e8-f6a5746f45c0" providerId="ADAL" clId="{F81B6161-871A-479F-BB9E-D917F3DB980B}" dt="2025-09-05T20:48:35.012" v="19151" actId="1076"/>
          <ac:picMkLst>
            <pc:docMk/>
            <pc:sldMk cId="2597885920" sldId="348"/>
            <ac:picMk id="8" creationId="{240381A5-B1EA-CD4E-E1F5-DDC5B950C2C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  <pc:picChg chg="add mod modCrop">
          <ac:chgData name="Leonard, Kristen *" userId="a38f7ebc-66e0-4d8c-90e8-f6a5746f45c0" providerId="ADAL" clId="{F81B6161-871A-479F-BB9E-D917F3DB980B}" dt="2025-09-05T20:48:51.836" v="19156" actId="1076"/>
          <ac:picMkLst>
            <pc:docMk/>
            <pc:sldMk cId="3421008357" sldId="349"/>
            <ac:picMk id="8" creationId="{ADDEECE8-2E8D-4861-BD98-718ADEB3541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  <pc:picChg chg="add mod modCrop">
          <ac:chgData name="Leonard, Kristen *" userId="a38f7ebc-66e0-4d8c-90e8-f6a5746f45c0" providerId="ADAL" clId="{F81B6161-871A-479F-BB9E-D917F3DB980B}" dt="2025-09-05T20:49:09.318" v="19162" actId="208"/>
          <ac:picMkLst>
            <pc:docMk/>
            <pc:sldMk cId="2418435708" sldId="350"/>
            <ac:picMk id="8" creationId="{69E7ED86-745B-127D-28D5-986D8698F84B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  <pc:picChg chg="add mod">
          <ac:chgData name="Leonard, Kristen *" userId="a38f7ebc-66e0-4d8c-90e8-f6a5746f45c0" providerId="ADAL" clId="{F81B6161-871A-479F-BB9E-D917F3DB980B}" dt="2025-09-05T20:49:38.064" v="19169" actId="208"/>
          <ac:picMkLst>
            <pc:docMk/>
            <pc:sldMk cId="1980602574" sldId="351"/>
            <ac:picMk id="12" creationId="{69C4CF7E-F274-D4ED-8427-31D35CDDF40A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  <pc:picChg chg="add mod">
          <ac:chgData name="Leonard, Kristen *" userId="a38f7ebc-66e0-4d8c-90e8-f6a5746f45c0" providerId="ADAL" clId="{F81B6161-871A-479F-BB9E-D917F3DB980B}" dt="2025-09-05T20:53:44.461" v="19191" actId="1076"/>
          <ac:picMkLst>
            <pc:docMk/>
            <pc:sldMk cId="679713910" sldId="352"/>
            <ac:picMk id="8" creationId="{1E6B6B54-100F-9917-C935-DA057EE725CD}"/>
          </ac:picMkLst>
        </pc:picChg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  <pc:spChg chg="add mod">
          <ac:chgData name="Leonard, Kristen *" userId="a38f7ebc-66e0-4d8c-90e8-f6a5746f45c0" providerId="ADAL" clId="{F81B6161-871A-479F-BB9E-D917F3DB980B}" dt="2025-09-22T15:56:57.880" v="26890" actId="1076"/>
          <ac:spMkLst>
            <pc:docMk/>
            <pc:sldMk cId="763041387" sldId="358"/>
            <ac:spMk id="9" creationId="{CE354259-C0D7-1FD3-62F7-26383C4DCAED}"/>
          </ac:spMkLst>
        </pc:spChg>
        <pc:spChg chg="add mod">
          <ac:chgData name="Leonard, Kristen *" userId="a38f7ebc-66e0-4d8c-90e8-f6a5746f45c0" providerId="ADAL" clId="{F81B6161-871A-479F-BB9E-D917F3DB980B}" dt="2025-09-19T13:34:10.845" v="22655" actId="164"/>
          <ac:spMkLst>
            <pc:docMk/>
            <pc:sldMk cId="763041387" sldId="358"/>
            <ac:spMk id="10" creationId="{535C4F2B-6112-279A-F43E-E9CEA9A0321B}"/>
          </ac:spMkLst>
        </pc:spChg>
        <pc:spChg chg="add mod">
          <ac:chgData name="Leonard, Kristen *" userId="a38f7ebc-66e0-4d8c-90e8-f6a5746f45c0" providerId="ADAL" clId="{F81B6161-871A-479F-BB9E-D917F3DB980B}" dt="2025-09-19T13:34:10.845" v="22655" actId="164"/>
          <ac:spMkLst>
            <pc:docMk/>
            <pc:sldMk cId="763041387" sldId="358"/>
            <ac:spMk id="13" creationId="{10C334C6-D5C4-101F-6105-BEDA4C95AB44}"/>
          </ac:spMkLst>
        </pc:spChg>
        <pc:spChg chg="add mod">
          <ac:chgData name="Leonard, Kristen *" userId="a38f7ebc-66e0-4d8c-90e8-f6a5746f45c0" providerId="ADAL" clId="{F81B6161-871A-479F-BB9E-D917F3DB980B}" dt="2025-09-19T13:33:58.688" v="22652" actId="164"/>
          <ac:spMkLst>
            <pc:docMk/>
            <pc:sldMk cId="763041387" sldId="358"/>
            <ac:spMk id="18" creationId="{0CB36AAB-31FF-73E2-F942-52B29B219756}"/>
          </ac:spMkLst>
        </pc:spChg>
        <pc:spChg chg="add mod">
          <ac:chgData name="Leonard, Kristen *" userId="a38f7ebc-66e0-4d8c-90e8-f6a5746f45c0" providerId="ADAL" clId="{F81B6161-871A-479F-BB9E-D917F3DB980B}" dt="2025-09-19T13:33:58.688" v="22652" actId="164"/>
          <ac:spMkLst>
            <pc:docMk/>
            <pc:sldMk cId="763041387" sldId="358"/>
            <ac:spMk id="19" creationId="{2EB9823F-E51F-EE6C-4E76-3606AC3F12C2}"/>
          </ac:spMkLst>
        </pc:spChg>
        <pc:spChg chg="mod">
          <ac:chgData name="Leonard, Kristen *" userId="a38f7ebc-66e0-4d8c-90e8-f6a5746f45c0" providerId="ADAL" clId="{F81B6161-871A-479F-BB9E-D917F3DB980B}" dt="2025-09-19T13:34:46.691" v="22660"/>
          <ac:spMkLst>
            <pc:docMk/>
            <pc:sldMk cId="763041387" sldId="358"/>
            <ac:spMk id="26" creationId="{4950AA60-E6C9-57DA-A51A-8A2A5B2D588B}"/>
          </ac:spMkLst>
        </pc:spChg>
        <pc:grpChg chg="add mod">
          <ac:chgData name="Leonard, Kristen *" userId="a38f7ebc-66e0-4d8c-90e8-f6a5746f45c0" providerId="ADAL" clId="{F81B6161-871A-479F-BB9E-D917F3DB980B}" dt="2025-09-19T13:34:32.296" v="22658" actId="1076"/>
          <ac:grpSpMkLst>
            <pc:docMk/>
            <pc:sldMk cId="763041387" sldId="358"/>
            <ac:grpSpMk id="23" creationId="{8385F627-9305-0170-49C8-06527FE7C0E5}"/>
          </ac:grpSpMkLst>
        </pc:grpChg>
        <pc:grpChg chg="add mod">
          <ac:chgData name="Leonard, Kristen *" userId="a38f7ebc-66e0-4d8c-90e8-f6a5746f45c0" providerId="ADAL" clId="{F81B6161-871A-479F-BB9E-D917F3DB980B}" dt="2025-09-19T13:34:37.999" v="22659" actId="1076"/>
          <ac:grpSpMkLst>
            <pc:docMk/>
            <pc:sldMk cId="763041387" sldId="358"/>
            <ac:grpSpMk id="24" creationId="{B37801A9-BEE5-3E0D-5365-8FC2619E2706}"/>
          </ac:grpSpMkLst>
        </pc:grpChg>
        <pc:grpChg chg="add del mod">
          <ac:chgData name="Leonard, Kristen *" userId="a38f7ebc-66e0-4d8c-90e8-f6a5746f45c0" providerId="ADAL" clId="{F81B6161-871A-479F-BB9E-D917F3DB980B}" dt="2025-09-19T13:35:04.422" v="22664" actId="478"/>
          <ac:grpSpMkLst>
            <pc:docMk/>
            <pc:sldMk cId="763041387" sldId="358"/>
            <ac:grpSpMk id="25" creationId="{F3FE34C6-2F9B-4759-124E-9B76CC312DB5}"/>
          </ac:grpSpMkLst>
        </pc:grp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5" creationId="{091DED8F-5503-484A-5547-C231E10E3E61}"/>
          </ac:cxnSpMkLst>
        </pc:cxn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6" creationId="{E72E47D3-35FB-9A74-C078-6E1342E05AFB}"/>
          </ac:cxnSpMkLst>
        </pc:cxn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7" creationId="{F9675905-1A24-B267-75A2-E31EF754067E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0" creationId="{57CB6055-507C-555E-BC10-091A925C83E6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1" creationId="{619CEF0E-E321-94B9-B54B-074E7D95ACD4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2" creationId="{C8572D1A-F1ED-8A8F-1F26-EAA35200364B}"/>
          </ac:cxnSpMkLst>
        </pc:cxnChg>
        <pc:cxnChg chg="mod">
          <ac:chgData name="Leonard, Kristen *" userId="a38f7ebc-66e0-4d8c-90e8-f6a5746f45c0" providerId="ADAL" clId="{F81B6161-871A-479F-BB9E-D917F3DB980B}" dt="2025-09-19T13:34:46.691" v="22660"/>
          <ac:cxnSpMkLst>
            <pc:docMk/>
            <pc:sldMk cId="763041387" sldId="358"/>
            <ac:cxnSpMk id="28" creationId="{E8254B69-3E78-EC2D-7EE0-900233EDDEAD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  <pc:spChg chg="add mod">
          <ac:chgData name="Leonard, Kristen *" userId="a38f7ebc-66e0-4d8c-90e8-f6a5746f45c0" providerId="ADAL" clId="{F81B6161-871A-479F-BB9E-D917F3DB980B}" dt="2025-09-05T15:17:03.236" v="15536" actId="554"/>
          <ac:spMkLst>
            <pc:docMk/>
            <pc:sldMk cId="1465312892" sldId="377"/>
            <ac:spMk id="8" creationId="{5A983A27-F504-D37B-2903-22A6CAED61D5}"/>
          </ac:spMkLst>
        </pc:spChg>
        <pc:spChg chg="add mod">
          <ac:chgData name="Leonard, Kristen *" userId="a38f7ebc-66e0-4d8c-90e8-f6a5746f45c0" providerId="ADAL" clId="{F81B6161-871A-479F-BB9E-D917F3DB980B}" dt="2025-09-05T15:17:03.236" v="15536" actId="554"/>
          <ac:spMkLst>
            <pc:docMk/>
            <pc:sldMk cId="1465312892" sldId="377"/>
            <ac:spMk id="9" creationId="{8A52AB09-9B24-811D-B61C-7137AE15A921}"/>
          </ac:spMkLst>
        </pc:spChg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  <pc:picChg chg="add mod">
          <ac:chgData name="Leonard, Kristen *" userId="a38f7ebc-66e0-4d8c-90e8-f6a5746f45c0" providerId="ADAL" clId="{F81B6161-871A-479F-BB9E-D917F3DB980B}" dt="2025-09-05T20:52:59.182" v="19184" actId="1076"/>
          <ac:picMkLst>
            <pc:docMk/>
            <pc:sldMk cId="563639677" sldId="395"/>
            <ac:picMk id="14" creationId="{267E0FAA-8985-CB65-934B-1D14E8BBEE51}"/>
          </ac:picMkLst>
        </pc:picChg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  <pc:spChg chg="add mod">
          <ac:chgData name="Leonard, Kristen *" userId="a38f7ebc-66e0-4d8c-90e8-f6a5746f45c0" providerId="ADAL" clId="{F81B6161-871A-479F-BB9E-D917F3DB980B}" dt="2025-09-22T15:57:09.949" v="26891" actId="2711"/>
          <ac:spMkLst>
            <pc:docMk/>
            <pc:sldMk cId="134993224" sldId="397"/>
            <ac:spMk id="7" creationId="{784545AB-C26C-BCDD-0B89-8ADEFF717CB9}"/>
          </ac:spMkLst>
        </pc:spChg>
        <pc:spChg chg="add mod">
          <ac:chgData name="Leonard, Kristen *" userId="a38f7ebc-66e0-4d8c-90e8-f6a5746f45c0" providerId="ADAL" clId="{F81B6161-871A-479F-BB9E-D917F3DB980B}" dt="2025-09-19T13:12:24.346" v="21120" actId="1076"/>
          <ac:spMkLst>
            <pc:docMk/>
            <pc:sldMk cId="134993224" sldId="397"/>
            <ac:spMk id="15" creationId="{185E45DE-F2D5-ABE8-61D4-81192765EFC1}"/>
          </ac:spMkLst>
        </pc:spChg>
        <pc:spChg chg="add mod">
          <ac:chgData name="Leonard, Kristen *" userId="a38f7ebc-66e0-4d8c-90e8-f6a5746f45c0" providerId="ADAL" clId="{F81B6161-871A-479F-BB9E-D917F3DB980B}" dt="2025-09-19T13:13:04.706" v="21134" actId="1037"/>
          <ac:spMkLst>
            <pc:docMk/>
            <pc:sldMk cId="134993224" sldId="397"/>
            <ac:spMk id="16" creationId="{B2789F31-25EF-01DA-34B6-2FAABFFF1348}"/>
          </ac:spMkLst>
        </pc:spChg>
        <pc:spChg chg="add mod ord">
          <ac:chgData name="Leonard, Kristen *" userId="a38f7ebc-66e0-4d8c-90e8-f6a5746f45c0" providerId="ADAL" clId="{F81B6161-871A-479F-BB9E-D917F3DB980B}" dt="2025-09-19T13:16:02.027" v="21162" actId="1035"/>
          <ac:spMkLst>
            <pc:docMk/>
            <pc:sldMk cId="134993224" sldId="397"/>
            <ac:spMk id="17" creationId="{76358274-00C9-8C5F-40C6-6885DC4FE783}"/>
          </ac:spMkLst>
        </pc:spChg>
        <pc:spChg chg="add mod">
          <ac:chgData name="Leonard, Kristen *" userId="a38f7ebc-66e0-4d8c-90e8-f6a5746f45c0" providerId="ADAL" clId="{F81B6161-871A-479F-BB9E-D917F3DB980B}" dt="2025-09-19T13:16:28.868" v="21168" actId="1076"/>
          <ac:spMkLst>
            <pc:docMk/>
            <pc:sldMk cId="134993224" sldId="397"/>
            <ac:spMk id="18" creationId="{1ABE24FF-3181-CC7C-4BF5-26CE6DE762DE}"/>
          </ac:spMkLst>
        </pc:spChg>
        <pc:picChg chg="add mod modCrop">
          <ac:chgData name="Leonard, Kristen *" userId="a38f7ebc-66e0-4d8c-90e8-f6a5746f45c0" providerId="ADAL" clId="{F81B6161-871A-479F-BB9E-D917F3DB980B}" dt="2025-09-19T13:09:26.681" v="21096" actId="1076"/>
          <ac:picMkLst>
            <pc:docMk/>
            <pc:sldMk cId="134993224" sldId="397"/>
            <ac:picMk id="9" creationId="{5B92E450-1DBC-A57A-D687-EE825918D168}"/>
          </ac:picMkLst>
        </pc:picChg>
        <pc:cxnChg chg="add mod ord">
          <ac:chgData name="Leonard, Kristen *" userId="a38f7ebc-66e0-4d8c-90e8-f6a5746f45c0" providerId="ADAL" clId="{F81B6161-871A-479F-BB9E-D917F3DB980B}" dt="2025-09-19T13:15:52.647" v="21150" actId="166"/>
          <ac:cxnSpMkLst>
            <pc:docMk/>
            <pc:sldMk cId="134993224" sldId="397"/>
            <ac:cxnSpMk id="11" creationId="{F0C17B20-D350-1552-0829-1DEE1C8C8AF6}"/>
          </ac:cxnSpMkLst>
        </pc:cxnChg>
        <pc:cxnChg chg="add mod ord">
          <ac:chgData name="Leonard, Kristen *" userId="a38f7ebc-66e0-4d8c-90e8-f6a5746f45c0" providerId="ADAL" clId="{F81B6161-871A-479F-BB9E-D917F3DB980B}" dt="2025-09-19T13:16:07.866" v="21163" actId="1035"/>
          <ac:cxnSpMkLst>
            <pc:docMk/>
            <pc:sldMk cId="134993224" sldId="397"/>
            <ac:cxnSpMk id="14" creationId="{A583BB1C-7A56-FAE3-7EB0-6B0B554F3648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  <pc:spChg chg="mod">
          <ac:chgData name="Leonard, Kristen *" userId="a38f7ebc-66e0-4d8c-90e8-f6a5746f45c0" providerId="ADAL" clId="{F81B6161-871A-479F-BB9E-D917F3DB980B}" dt="2025-09-22T21:56:33.206" v="27394" actId="1076"/>
          <ac:spMkLst>
            <pc:docMk/>
            <pc:sldMk cId="886611782" sldId="406"/>
            <ac:spMk id="3" creationId="{BA60B453-AE48-6623-4ADB-0602674A24C8}"/>
          </ac:spMkLst>
        </pc:spChg>
        <pc:graphicFrameChg chg="mod modGraphic">
          <ac:chgData name="Leonard, Kristen *" userId="a38f7ebc-66e0-4d8c-90e8-f6a5746f45c0" providerId="ADAL" clId="{F81B6161-871A-479F-BB9E-D917F3DB980B}" dt="2025-09-23T12:28:51.089" v="28260" actId="255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  <pc:spChg chg="mod">
          <ac:chgData name="Leonard, Kristen *" userId="a38f7ebc-66e0-4d8c-90e8-f6a5746f45c0" providerId="ADAL" clId="{F81B6161-871A-479F-BB9E-D917F3DB980B}" dt="2025-09-22T15:55:24.171" v="26886" actId="20577"/>
          <ac:spMkLst>
            <pc:docMk/>
            <pc:sldMk cId="244295901" sldId="438"/>
            <ac:spMk id="6" creationId="{110FC12C-95BA-782E-665D-9A1BEC8012A1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  <pc:picChg chg="add mod">
          <ac:chgData name="Leonard, Kristen *" userId="a38f7ebc-66e0-4d8c-90e8-f6a5746f45c0" providerId="ADAL" clId="{F81B6161-871A-479F-BB9E-D917F3DB980B}" dt="2025-09-22T21:58:05.304" v="27455" actId="1076"/>
          <ac:picMkLst>
            <pc:docMk/>
            <pc:sldMk cId="2567814674" sldId="439"/>
            <ac:picMk id="11" creationId="{53D7BEF2-7BB7-4E82-A9AD-2A3187B0922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  <pc:picChg chg="add mod">
          <ac:chgData name="Leonard, Kristen *" userId="a38f7ebc-66e0-4d8c-90e8-f6a5746f45c0" providerId="ADAL" clId="{F81B6161-871A-479F-BB9E-D917F3DB980B}" dt="2025-09-22T21:58:25.860" v="27462" actId="208"/>
          <ac:picMkLst>
            <pc:docMk/>
            <pc:sldMk cId="2653474060" sldId="440"/>
            <ac:picMk id="7" creationId="{93BE124C-6B6E-A66B-CA47-7217F8C963A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  <pc:picChg chg="add mod">
          <ac:chgData name="Leonard, Kristen *" userId="a38f7ebc-66e0-4d8c-90e8-f6a5746f45c0" providerId="ADAL" clId="{F81B6161-871A-479F-BB9E-D917F3DB980B}" dt="2025-09-22T21:58:56.387" v="27469" actId="1076"/>
          <ac:picMkLst>
            <pc:docMk/>
            <pc:sldMk cId="4235587343" sldId="441"/>
            <ac:picMk id="7" creationId="{D856CC6A-F0E3-1061-0D3D-BB085C98D14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  <pc:picChg chg="add mod">
          <ac:chgData name="Leonard, Kristen *" userId="a38f7ebc-66e0-4d8c-90e8-f6a5746f45c0" providerId="ADAL" clId="{F81B6161-871A-479F-BB9E-D917F3DB980B}" dt="2025-09-22T22:00:01.188" v="27477" actId="1076"/>
          <ac:picMkLst>
            <pc:docMk/>
            <pc:sldMk cId="1231915880" sldId="442"/>
            <ac:picMk id="7" creationId="{9C9FA12A-6247-9D75-F8E2-DAE0FB9E182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  <pc:picChg chg="add mod">
          <ac:chgData name="Leonard, Kristen *" userId="a38f7ebc-66e0-4d8c-90e8-f6a5746f45c0" providerId="ADAL" clId="{F81B6161-871A-479F-BB9E-D917F3DB980B}" dt="2025-09-22T22:00:25.669" v="27483" actId="1076"/>
          <ac:picMkLst>
            <pc:docMk/>
            <pc:sldMk cId="2365296256" sldId="443"/>
            <ac:picMk id="7" creationId="{9AD96D64-D2B0-0CB1-BB12-28505B64375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  <pc:picChg chg="add mod">
          <ac:chgData name="Leonard, Kristen *" userId="a38f7ebc-66e0-4d8c-90e8-f6a5746f45c0" providerId="ADAL" clId="{F81B6161-871A-479F-BB9E-D917F3DB980B}" dt="2025-09-22T22:00:49.791" v="27489" actId="1076"/>
          <ac:picMkLst>
            <pc:docMk/>
            <pc:sldMk cId="262334323" sldId="444"/>
            <ac:picMk id="7" creationId="{7BBEBC1E-8D5E-7574-F409-0ABB1030BFFE}"/>
          </ac:picMkLst>
        </pc:picChg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  <pc:picChg chg="add mod">
          <ac:chgData name="Leonard, Kristen *" userId="a38f7ebc-66e0-4d8c-90e8-f6a5746f45c0" providerId="ADAL" clId="{F81B6161-871A-479F-BB9E-D917F3DB980B}" dt="2025-09-22T22:09:22.153" v="27692" actId="1076"/>
          <ac:picMkLst>
            <pc:docMk/>
            <pc:sldMk cId="3320287654" sldId="446"/>
            <ac:picMk id="7" creationId="{AE4818C2-179D-CF51-1215-44BF50324367}"/>
          </ac:picMkLst>
        </pc:picChg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  <pc:spChg chg="add mod">
          <ac:chgData name="Leonard, Kristen *" userId="a38f7ebc-66e0-4d8c-90e8-f6a5746f45c0" providerId="ADAL" clId="{F81B6161-871A-479F-BB9E-D917F3DB980B}" dt="2025-09-22T22:11:58.246" v="27733" actId="1076"/>
          <ac:spMkLst>
            <pc:docMk/>
            <pc:sldMk cId="3986082862" sldId="447"/>
            <ac:spMk id="9" creationId="{02F98CC6-4403-9340-1FF0-9575D2BBF66F}"/>
          </ac:spMkLst>
        </pc:spChg>
        <pc:spChg chg="add mod">
          <ac:chgData name="Leonard, Kristen *" userId="a38f7ebc-66e0-4d8c-90e8-f6a5746f45c0" providerId="ADAL" clId="{F81B6161-871A-479F-BB9E-D917F3DB980B}" dt="2025-09-22T22:12:28.034" v="27736" actId="14100"/>
          <ac:spMkLst>
            <pc:docMk/>
            <pc:sldMk cId="3986082862" sldId="447"/>
            <ac:spMk id="10" creationId="{F44EF95B-F76F-3692-2B9E-63F579A4286D}"/>
          </ac:spMkLst>
        </pc:spChg>
        <pc:spChg chg="add mod">
          <ac:chgData name="Leonard, Kristen *" userId="a38f7ebc-66e0-4d8c-90e8-f6a5746f45c0" providerId="ADAL" clId="{F81B6161-871A-479F-BB9E-D917F3DB980B}" dt="2025-09-22T22:12:39.330" v="27738" actId="1076"/>
          <ac:spMkLst>
            <pc:docMk/>
            <pc:sldMk cId="3986082862" sldId="447"/>
            <ac:spMk id="11" creationId="{50294B1C-1E4F-074C-9F14-B07A12B6EB86}"/>
          </ac:spMkLst>
        </pc:spChg>
        <pc:spChg chg="add mod">
          <ac:chgData name="Leonard, Kristen *" userId="a38f7ebc-66e0-4d8c-90e8-f6a5746f45c0" providerId="ADAL" clId="{F81B6161-871A-479F-BB9E-D917F3DB980B}" dt="2025-09-22T22:12:52.383" v="27741" actId="14100"/>
          <ac:spMkLst>
            <pc:docMk/>
            <pc:sldMk cId="3986082862" sldId="447"/>
            <ac:spMk id="12" creationId="{2A940533-18A3-E6D5-B045-659BF9B820FB}"/>
          </ac:spMkLst>
        </pc:spChg>
        <pc:spChg chg="add mod">
          <ac:chgData name="Leonard, Kristen *" userId="a38f7ebc-66e0-4d8c-90e8-f6a5746f45c0" providerId="ADAL" clId="{F81B6161-871A-479F-BB9E-D917F3DB980B}" dt="2025-09-22T22:13:01.590" v="27744" actId="14100"/>
          <ac:spMkLst>
            <pc:docMk/>
            <pc:sldMk cId="3986082862" sldId="447"/>
            <ac:spMk id="13" creationId="{78FC4457-CEB8-386E-5EAA-FBEDFF9BD035}"/>
          </ac:spMkLst>
        </pc:spChg>
        <pc:picChg chg="add mod modCrop">
          <ac:chgData name="Leonard, Kristen *" userId="a38f7ebc-66e0-4d8c-90e8-f6a5746f45c0" providerId="ADAL" clId="{F81B6161-871A-479F-BB9E-D917F3DB980B}" dt="2025-09-22T22:11:35.582" v="27728" actId="1076"/>
          <ac:picMkLst>
            <pc:docMk/>
            <pc:sldMk cId="3986082862" sldId="447"/>
            <ac:picMk id="8" creationId="{7F21398E-507E-9AAA-9EB6-72A63DC023FF}"/>
          </ac:picMkLst>
        </pc:picChg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  <pc:spChg chg="mod ord">
          <ac:chgData name="Leonard, Kristen *" userId="a38f7ebc-66e0-4d8c-90e8-f6a5746f45c0" providerId="ADAL" clId="{F81B6161-871A-479F-BB9E-D917F3DB980B}" dt="2025-09-22T22:14:20.918" v="27766" actId="14100"/>
          <ac:spMkLst>
            <pc:docMk/>
            <pc:sldMk cId="4194488061" sldId="448"/>
            <ac:spMk id="13" creationId="{627B4C64-BE5E-3822-8858-AB0A424DF8AC}"/>
          </ac:spMkLst>
        </pc:spChg>
        <pc:spChg chg="add mod">
          <ac:chgData name="Leonard, Kristen *" userId="a38f7ebc-66e0-4d8c-90e8-f6a5746f45c0" providerId="ADAL" clId="{F81B6161-871A-479F-BB9E-D917F3DB980B}" dt="2025-09-22T22:14:37.840" v="27771" actId="14100"/>
          <ac:spMkLst>
            <pc:docMk/>
            <pc:sldMk cId="4194488061" sldId="448"/>
            <ac:spMk id="14" creationId="{A163F921-EC45-CBFF-B3C7-15EEDA10D721}"/>
          </ac:spMkLst>
        </pc:spChg>
        <pc:picChg chg="add mod modCrop">
          <ac:chgData name="Leonard, Kristen *" userId="a38f7ebc-66e0-4d8c-90e8-f6a5746f45c0" providerId="ADAL" clId="{F81B6161-871A-479F-BB9E-D917F3DB980B}" dt="2025-09-22T22:14:26.390" v="27769" actId="1076"/>
          <ac:picMkLst>
            <pc:docMk/>
            <pc:sldMk cId="4194488061" sldId="448"/>
            <ac:picMk id="7" creationId="{806ED35A-0E4E-B120-B473-A2A43F49FB0E}"/>
          </ac:picMkLst>
        </pc:picChg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</pc:sldChg>
    </pc:docChg>
  </pc:docChgLst>
  <pc:docChgLst>
    <pc:chgData name="Leonard, Kristen *" userId="a38f7ebc-66e0-4d8c-90e8-f6a5746f45c0" providerId="ADAL" clId="{E3A2CF70-07E9-48FE-B3F8-72B8061FC879}"/>
    <pc:docChg chg="undo custSel addSld delSld modSld">
      <pc:chgData name="Leonard, Kristen *" userId="a38f7ebc-66e0-4d8c-90e8-f6a5746f45c0" providerId="ADAL" clId="{E3A2CF70-07E9-48FE-B3F8-72B8061FC879}" dt="2025-09-26T15:14:57.974" v="1286" actId="1076"/>
      <pc:docMkLst>
        <pc:docMk/>
      </pc:docMkLst>
      <pc:sldChg chg="modSp add mod">
        <pc:chgData name="Leonard, Kristen *" userId="a38f7ebc-66e0-4d8c-90e8-f6a5746f45c0" providerId="ADAL" clId="{E3A2CF70-07E9-48FE-B3F8-72B8061FC879}" dt="2025-09-24T19:26:43.095" v="1097" actId="20577"/>
        <pc:sldMkLst>
          <pc:docMk/>
          <pc:sldMk cId="1277333183" sldId="258"/>
        </pc:sldMkLst>
        <pc:spChg chg="mod">
          <ac:chgData name="Leonard, Kristen *" userId="a38f7ebc-66e0-4d8c-90e8-f6a5746f45c0" providerId="ADAL" clId="{E3A2CF70-07E9-48FE-B3F8-72B8061FC879}" dt="2025-09-24T19:26:43.095" v="1097" actId="20577"/>
          <ac:spMkLst>
            <pc:docMk/>
            <pc:sldMk cId="1277333183" sldId="258"/>
            <ac:spMk id="2" creationId="{C286CE3D-E609-C546-8531-C3533919D9DD}"/>
          </ac:spMkLst>
        </pc:spChg>
      </pc:sldChg>
      <pc:sldChg chg="modSp del mod">
        <pc:chgData name="Leonard, Kristen *" userId="a38f7ebc-66e0-4d8c-90e8-f6a5746f45c0" providerId="ADAL" clId="{E3A2CF70-07E9-48FE-B3F8-72B8061FC879}" dt="2025-09-24T18:50:38.189" v="91" actId="47"/>
        <pc:sldMkLst>
          <pc:docMk/>
          <pc:sldMk cId="2369739803" sldId="332"/>
        </pc:sldMkLst>
      </pc:sldChg>
      <pc:sldChg chg="addSp delSp modSp mod">
        <pc:chgData name="Leonard, Kristen *" userId="a38f7ebc-66e0-4d8c-90e8-f6a5746f45c0" providerId="ADAL" clId="{E3A2CF70-07E9-48FE-B3F8-72B8061FC879}" dt="2025-09-24T19:25:16.449" v="1061" actId="20577"/>
        <pc:sldMkLst>
          <pc:docMk/>
          <pc:sldMk cId="2491109162" sldId="333"/>
        </pc:sldMkLst>
        <pc:spChg chg="add mod">
          <ac:chgData name="Leonard, Kristen *" userId="a38f7ebc-66e0-4d8c-90e8-f6a5746f45c0" providerId="ADAL" clId="{E3A2CF70-07E9-48FE-B3F8-72B8061FC879}" dt="2025-09-24T19:25:16.449" v="1061" actId="20577"/>
          <ac:spMkLst>
            <pc:docMk/>
            <pc:sldMk cId="2491109162" sldId="333"/>
            <ac:spMk id="8" creationId="{8A212292-75DC-68C7-DA61-2F82EFEFF291}"/>
          </ac:spMkLst>
        </pc:spChg>
      </pc:sldChg>
      <pc:sldChg chg="modSp mod">
        <pc:chgData name="Leonard, Kristen *" userId="a38f7ebc-66e0-4d8c-90e8-f6a5746f45c0" providerId="ADAL" clId="{E3A2CF70-07E9-48FE-B3F8-72B8061FC879}" dt="2025-09-24T18:51:40.869" v="94" actId="255"/>
        <pc:sldMkLst>
          <pc:docMk/>
          <pc:sldMk cId="993665575" sldId="344"/>
        </pc:sldMkLst>
        <pc:spChg chg="mod">
          <ac:chgData name="Leonard, Kristen *" userId="a38f7ebc-66e0-4d8c-90e8-f6a5746f45c0" providerId="ADAL" clId="{E3A2CF70-07E9-48FE-B3F8-72B8061FC879}" dt="2025-09-24T18:51:40.869" v="94" actId="255"/>
          <ac:spMkLst>
            <pc:docMk/>
            <pc:sldMk cId="993665575" sldId="344"/>
            <ac:spMk id="7" creationId="{7EB95CBD-57C6-4F04-3D44-D8B5875EBFB4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1:59.684" v="373" actId="1076"/>
        <pc:sldMkLst>
          <pc:docMk/>
          <pc:sldMk cId="3167956646" sldId="345"/>
        </pc:sldMkLst>
        <pc:spChg chg="mod">
          <ac:chgData name="Leonard, Kristen *" userId="a38f7ebc-66e0-4d8c-90e8-f6a5746f45c0" providerId="ADAL" clId="{E3A2CF70-07E9-48FE-B3F8-72B8061FC879}" dt="2025-09-24T19:11:52.819" v="372" actId="14100"/>
          <ac:spMkLst>
            <pc:docMk/>
            <pc:sldMk cId="3167956646" sldId="345"/>
            <ac:spMk id="3" creationId="{BC4B393A-9814-0793-B719-70A4F38905C8}"/>
          </ac:spMkLst>
        </pc:spChg>
        <pc:spChg chg="add mod">
          <ac:chgData name="Leonard, Kristen *" userId="a38f7ebc-66e0-4d8c-90e8-f6a5746f45c0" providerId="ADAL" clId="{E3A2CF70-07E9-48FE-B3F8-72B8061FC879}" dt="2025-09-24T19:11:02.940" v="356" actId="20577"/>
          <ac:spMkLst>
            <pc:docMk/>
            <pc:sldMk cId="3167956646" sldId="345"/>
            <ac:spMk id="7" creationId="{51614EC7-D3BE-0453-E115-C3786965DD86}"/>
          </ac:spMkLst>
        </pc:spChg>
        <pc:graphicFrameChg chg="mod modGraphic">
          <ac:chgData name="Leonard, Kristen *" userId="a38f7ebc-66e0-4d8c-90e8-f6a5746f45c0" providerId="ADAL" clId="{E3A2CF70-07E9-48FE-B3F8-72B8061FC879}" dt="2025-09-24T19:11:59.684" v="373" actId="1076"/>
          <ac:graphicFrameMkLst>
            <pc:docMk/>
            <pc:sldMk cId="3167956646" sldId="345"/>
            <ac:graphicFrameMk id="8" creationId="{430B852F-1947-FAE8-47E6-1024F79BCBDB}"/>
          </ac:graphicFrameMkLst>
        </pc:graphicFrameChg>
      </pc:sldChg>
      <pc:sldChg chg="addSp delSp modSp mod">
        <pc:chgData name="Leonard, Kristen *" userId="a38f7ebc-66e0-4d8c-90e8-f6a5746f45c0" providerId="ADAL" clId="{E3A2CF70-07E9-48FE-B3F8-72B8061FC879}" dt="2025-09-24T19:12:21.278" v="414" actId="20577"/>
        <pc:sldMkLst>
          <pc:docMk/>
          <pc:sldMk cId="1843051672" sldId="346"/>
        </pc:sldMkLst>
        <pc:spChg chg="add mod">
          <ac:chgData name="Leonard, Kristen *" userId="a38f7ebc-66e0-4d8c-90e8-f6a5746f45c0" providerId="ADAL" clId="{E3A2CF70-07E9-48FE-B3F8-72B8061FC879}" dt="2025-09-24T19:12:21.278" v="414" actId="20577"/>
          <ac:spMkLst>
            <pc:docMk/>
            <pc:sldMk cId="1843051672" sldId="346"/>
            <ac:spMk id="3" creationId="{78D32F32-B353-82A8-F2F3-910E6A03C725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2:35.317" v="449" actId="20577"/>
        <pc:sldMkLst>
          <pc:docMk/>
          <pc:sldMk cId="3225470853" sldId="347"/>
        </pc:sldMkLst>
        <pc:spChg chg="add mod">
          <ac:chgData name="Leonard, Kristen *" userId="a38f7ebc-66e0-4d8c-90e8-f6a5746f45c0" providerId="ADAL" clId="{E3A2CF70-07E9-48FE-B3F8-72B8061FC879}" dt="2025-09-24T19:12:35.317" v="449" actId="20577"/>
          <ac:spMkLst>
            <pc:docMk/>
            <pc:sldMk cId="3225470853" sldId="347"/>
            <ac:spMk id="3" creationId="{88F66D2A-AB5C-F9F0-45F2-63B2563F69D4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3:33.259" v="486" actId="20577"/>
        <pc:sldMkLst>
          <pc:docMk/>
          <pc:sldMk cId="2597885920" sldId="348"/>
        </pc:sldMkLst>
        <pc:spChg chg="add mod">
          <ac:chgData name="Leonard, Kristen *" userId="a38f7ebc-66e0-4d8c-90e8-f6a5746f45c0" providerId="ADAL" clId="{E3A2CF70-07E9-48FE-B3F8-72B8061FC879}" dt="2025-09-24T19:13:33.259" v="486" actId="20577"/>
          <ac:spMkLst>
            <pc:docMk/>
            <pc:sldMk cId="2597885920" sldId="348"/>
            <ac:spMk id="3" creationId="{5859FB39-5BEA-B309-EA42-DBD56AF2A1EE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3:43.801" v="520" actId="20577"/>
        <pc:sldMkLst>
          <pc:docMk/>
          <pc:sldMk cId="3421008357" sldId="349"/>
        </pc:sldMkLst>
        <pc:spChg chg="add mod">
          <ac:chgData name="Leonard, Kristen *" userId="a38f7ebc-66e0-4d8c-90e8-f6a5746f45c0" providerId="ADAL" clId="{E3A2CF70-07E9-48FE-B3F8-72B8061FC879}" dt="2025-09-24T19:13:43.801" v="520" actId="20577"/>
          <ac:spMkLst>
            <pc:docMk/>
            <pc:sldMk cId="3421008357" sldId="349"/>
            <ac:spMk id="3" creationId="{ECCE4B9F-72D9-6C69-4621-5089D68B24EA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3:53.653" v="551" actId="20577"/>
        <pc:sldMkLst>
          <pc:docMk/>
          <pc:sldMk cId="2418435708" sldId="350"/>
        </pc:sldMkLst>
        <pc:spChg chg="add mod">
          <ac:chgData name="Leonard, Kristen *" userId="a38f7ebc-66e0-4d8c-90e8-f6a5746f45c0" providerId="ADAL" clId="{E3A2CF70-07E9-48FE-B3F8-72B8061FC879}" dt="2025-09-24T19:13:53.653" v="551" actId="20577"/>
          <ac:spMkLst>
            <pc:docMk/>
            <pc:sldMk cId="2418435708" sldId="350"/>
            <ac:spMk id="3" creationId="{6C7D83DD-12F3-0415-CB80-22EF4BD6FE79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4:15.882" v="584" actId="732"/>
        <pc:sldMkLst>
          <pc:docMk/>
          <pc:sldMk cId="1980602574" sldId="351"/>
        </pc:sldMkLst>
        <pc:spChg chg="add mod">
          <ac:chgData name="Leonard, Kristen *" userId="a38f7ebc-66e0-4d8c-90e8-f6a5746f45c0" providerId="ADAL" clId="{E3A2CF70-07E9-48FE-B3F8-72B8061FC879}" dt="2025-09-24T19:14:03.961" v="582" actId="20577"/>
          <ac:spMkLst>
            <pc:docMk/>
            <pc:sldMk cId="1980602574" sldId="351"/>
            <ac:spMk id="3" creationId="{5CE694E2-1700-6FED-ABFD-403582F0DB75}"/>
          </ac:spMkLst>
        </pc:spChg>
        <pc:picChg chg="mod modCrop">
          <ac:chgData name="Leonard, Kristen *" userId="a38f7ebc-66e0-4d8c-90e8-f6a5746f45c0" providerId="ADAL" clId="{E3A2CF70-07E9-48FE-B3F8-72B8061FC879}" dt="2025-09-24T19:14:15.882" v="584" actId="732"/>
          <ac:picMkLst>
            <pc:docMk/>
            <pc:sldMk cId="1980602574" sldId="351"/>
            <ac:picMk id="12" creationId="{69C4CF7E-F274-D4ED-8427-31D35CDDF40A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15:57.931" v="649" actId="1076"/>
        <pc:sldMkLst>
          <pc:docMk/>
          <pc:sldMk cId="679713910" sldId="352"/>
        </pc:sldMkLst>
        <pc:spChg chg="add mod">
          <ac:chgData name="Leonard, Kristen *" userId="a38f7ebc-66e0-4d8c-90e8-f6a5746f45c0" providerId="ADAL" clId="{E3A2CF70-07E9-48FE-B3F8-72B8061FC879}" dt="2025-09-24T19:15:55.228" v="648" actId="20577"/>
          <ac:spMkLst>
            <pc:docMk/>
            <pc:sldMk cId="679713910" sldId="352"/>
            <ac:spMk id="3" creationId="{5005F278-A038-5207-AB8A-9B9DFCEF39ED}"/>
          </ac:spMkLst>
        </pc:spChg>
        <pc:picChg chg="mod">
          <ac:chgData name="Leonard, Kristen *" userId="a38f7ebc-66e0-4d8c-90e8-f6a5746f45c0" providerId="ADAL" clId="{E3A2CF70-07E9-48FE-B3F8-72B8061FC879}" dt="2025-09-24T19:15:57.931" v="649" actId="1076"/>
          <ac:picMkLst>
            <pc:docMk/>
            <pc:sldMk cId="679713910" sldId="352"/>
            <ac:picMk id="8" creationId="{1E6B6B54-100F-9917-C935-DA057EE725CD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8:58:11.211" v="181" actId="14100"/>
        <pc:sldMkLst>
          <pc:docMk/>
          <pc:sldMk cId="763041387" sldId="358"/>
        </pc:sldMkLst>
        <pc:spChg chg="add mod">
          <ac:chgData name="Leonard, Kristen *" userId="a38f7ebc-66e0-4d8c-90e8-f6a5746f45c0" providerId="ADAL" clId="{E3A2CF70-07E9-48FE-B3F8-72B8061FC879}" dt="2025-09-24T18:53:11.528" v="123" actId="20577"/>
          <ac:spMkLst>
            <pc:docMk/>
            <pc:sldMk cId="763041387" sldId="358"/>
            <ac:spMk id="8" creationId="{A9A29703-7A39-DC13-E7DB-AF68E5BD9A3E}"/>
          </ac:spMkLst>
        </pc:spChg>
        <pc:spChg chg="mod">
          <ac:chgData name="Leonard, Kristen *" userId="a38f7ebc-66e0-4d8c-90e8-f6a5746f45c0" providerId="ADAL" clId="{E3A2CF70-07E9-48FE-B3F8-72B8061FC879}" dt="2025-09-24T18:58:11.211" v="181" actId="14100"/>
          <ac:spMkLst>
            <pc:docMk/>
            <pc:sldMk cId="763041387" sldId="358"/>
            <ac:spMk id="9" creationId="{CE354259-C0D7-1FD3-62F7-26383C4DCAED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0:25.113" v="334" actId="20577"/>
        <pc:sldMkLst>
          <pc:docMk/>
          <pc:sldMk cId="1465312892" sldId="377"/>
        </pc:sldMkLst>
        <pc:spChg chg="add mod">
          <ac:chgData name="Leonard, Kristen *" userId="a38f7ebc-66e0-4d8c-90e8-f6a5746f45c0" providerId="ADAL" clId="{E3A2CF70-07E9-48FE-B3F8-72B8061FC879}" dt="2025-09-24T19:10:25.113" v="334" actId="20577"/>
          <ac:spMkLst>
            <pc:docMk/>
            <pc:sldMk cId="1465312892" sldId="377"/>
            <ac:spMk id="3" creationId="{01F876A5-ED8E-A60F-EB50-A942B3833231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4:48.636" v="617" actId="1076"/>
        <pc:sldMkLst>
          <pc:docMk/>
          <pc:sldMk cId="563639677" sldId="395"/>
        </pc:sldMkLst>
        <pc:spChg chg="add mod">
          <ac:chgData name="Leonard, Kristen *" userId="a38f7ebc-66e0-4d8c-90e8-f6a5746f45c0" providerId="ADAL" clId="{E3A2CF70-07E9-48FE-B3F8-72B8061FC879}" dt="2025-09-24T19:14:32.183" v="615" actId="20577"/>
          <ac:spMkLst>
            <pc:docMk/>
            <pc:sldMk cId="563639677" sldId="395"/>
            <ac:spMk id="3" creationId="{015FB4E0-51E6-98CD-F9BB-DCA8BA5B3D4C}"/>
          </ac:spMkLst>
        </pc:spChg>
        <pc:picChg chg="mod">
          <ac:chgData name="Leonard, Kristen *" userId="a38f7ebc-66e0-4d8c-90e8-f6a5746f45c0" providerId="ADAL" clId="{E3A2CF70-07E9-48FE-B3F8-72B8061FC879}" dt="2025-09-24T19:14:48.636" v="617" actId="1076"/>
          <ac:picMkLst>
            <pc:docMk/>
            <pc:sldMk cId="563639677" sldId="395"/>
            <ac:picMk id="14" creationId="{267E0FAA-8985-CB65-934B-1D14E8BBEE51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6T15:14:57.974" v="1286" actId="1076"/>
        <pc:sldMkLst>
          <pc:docMk/>
          <pc:sldMk cId="134993224" sldId="397"/>
        </pc:sldMkLst>
        <pc:spChg chg="add mod">
          <ac:chgData name="Leonard, Kristen *" userId="a38f7ebc-66e0-4d8c-90e8-f6a5746f45c0" providerId="ADAL" clId="{E3A2CF70-07E9-48FE-B3F8-72B8061FC879}" dt="2025-09-24T19:07:27.679" v="291" actId="20577"/>
          <ac:spMkLst>
            <pc:docMk/>
            <pc:sldMk cId="134993224" sldId="397"/>
            <ac:spMk id="3" creationId="{7B4F0575-8E53-BE69-E8E7-E089C5FEDC3A}"/>
          </ac:spMkLst>
        </pc:spChg>
        <pc:spChg chg="mod">
          <ac:chgData name="Leonard, Kristen *" userId="a38f7ebc-66e0-4d8c-90e8-f6a5746f45c0" providerId="ADAL" clId="{E3A2CF70-07E9-48FE-B3F8-72B8061FC879}" dt="2025-09-26T15:14:57.974" v="1286" actId="1076"/>
          <ac:spMkLst>
            <pc:docMk/>
            <pc:sldMk cId="134993224" sldId="397"/>
            <ac:spMk id="7" creationId="{784545AB-C26C-BCDD-0B89-8ADEFF717CB9}"/>
          </ac:spMkLst>
        </pc:spChg>
        <pc:spChg chg="mod">
          <ac:chgData name="Leonard, Kristen *" userId="a38f7ebc-66e0-4d8c-90e8-f6a5746f45c0" providerId="ADAL" clId="{E3A2CF70-07E9-48FE-B3F8-72B8061FC879}" dt="2025-09-24T19:09:41.954" v="294" actId="2711"/>
          <ac:spMkLst>
            <pc:docMk/>
            <pc:sldMk cId="134993224" sldId="397"/>
            <ac:spMk id="15" creationId="{185E45DE-F2D5-ABE8-61D4-81192765EFC1}"/>
          </ac:spMkLst>
        </pc:spChg>
        <pc:spChg chg="mod">
          <ac:chgData name="Leonard, Kristen *" userId="a38f7ebc-66e0-4d8c-90e8-f6a5746f45c0" providerId="ADAL" clId="{E3A2CF70-07E9-48FE-B3F8-72B8061FC879}" dt="2025-09-24T19:09:41.954" v="294" actId="2711"/>
          <ac:spMkLst>
            <pc:docMk/>
            <pc:sldMk cId="134993224" sldId="397"/>
            <ac:spMk id="16" creationId="{B2789F31-25EF-01DA-34B6-2FAABFFF1348}"/>
          </ac:spMkLst>
        </pc:spChg>
        <pc:spChg chg="mod">
          <ac:chgData name="Leonard, Kristen *" userId="a38f7ebc-66e0-4d8c-90e8-f6a5746f45c0" providerId="ADAL" clId="{E3A2CF70-07E9-48FE-B3F8-72B8061FC879}" dt="2025-09-24T19:09:41.954" v="294" actId="2711"/>
          <ac:spMkLst>
            <pc:docMk/>
            <pc:sldMk cId="134993224" sldId="397"/>
            <ac:spMk id="18" creationId="{1ABE24FF-3181-CC7C-4BF5-26CE6DE762DE}"/>
          </ac:spMkLst>
        </pc:spChg>
      </pc:sldChg>
      <pc:sldChg chg="del">
        <pc:chgData name="Leonard, Kristen *" userId="a38f7ebc-66e0-4d8c-90e8-f6a5746f45c0" providerId="ADAL" clId="{E3A2CF70-07E9-48FE-B3F8-72B8061FC879}" dt="2025-09-24T18:50:39.035" v="92" actId="47"/>
        <pc:sldMkLst>
          <pc:docMk/>
          <pc:sldMk cId="3103658493" sldId="405"/>
        </pc:sldMkLst>
      </pc:sldChg>
      <pc:sldChg chg="addSp delSp modSp mod">
        <pc:chgData name="Leonard, Kristen *" userId="a38f7ebc-66e0-4d8c-90e8-f6a5746f45c0" providerId="ADAL" clId="{E3A2CF70-07E9-48FE-B3F8-72B8061FC879}" dt="2025-09-24T19:19:30.861" v="802" actId="20577"/>
        <pc:sldMkLst>
          <pc:docMk/>
          <pc:sldMk cId="886611782" sldId="406"/>
        </pc:sldMkLst>
        <pc:spChg chg="mod">
          <ac:chgData name="Leonard, Kristen *" userId="a38f7ebc-66e0-4d8c-90e8-f6a5746f45c0" providerId="ADAL" clId="{E3A2CF70-07E9-48FE-B3F8-72B8061FC879}" dt="2025-09-24T19:16:39.593" v="671" actId="1076"/>
          <ac:spMkLst>
            <pc:docMk/>
            <pc:sldMk cId="886611782" sldId="406"/>
            <ac:spMk id="3" creationId="{BA60B453-AE48-6623-4ADB-0602674A24C8}"/>
          </ac:spMkLst>
        </pc:spChg>
        <pc:spChg chg="add mod">
          <ac:chgData name="Leonard, Kristen *" userId="a38f7ebc-66e0-4d8c-90e8-f6a5746f45c0" providerId="ADAL" clId="{E3A2CF70-07E9-48FE-B3F8-72B8061FC879}" dt="2025-09-24T19:16:25.037" v="669" actId="20577"/>
          <ac:spMkLst>
            <pc:docMk/>
            <pc:sldMk cId="886611782" sldId="406"/>
            <ac:spMk id="7" creationId="{AF43293F-E3A3-956D-BC75-F10A6DA52BA5}"/>
          </ac:spMkLst>
        </pc:spChg>
        <pc:graphicFrameChg chg="mod modGraphic">
          <ac:chgData name="Leonard, Kristen *" userId="a38f7ebc-66e0-4d8c-90e8-f6a5746f45c0" providerId="ADAL" clId="{E3A2CF70-07E9-48FE-B3F8-72B8061FC879}" dt="2025-09-24T19:19:30.861" v="802" actId="20577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modSp mod">
        <pc:chgData name="Leonard, Kristen *" userId="a38f7ebc-66e0-4d8c-90e8-f6a5746f45c0" providerId="ADAL" clId="{E3A2CF70-07E9-48FE-B3F8-72B8061FC879}" dt="2025-09-24T19:24:01.664" v="1043" actId="120"/>
        <pc:sldMkLst>
          <pc:docMk/>
          <pc:sldMk cId="3896956142" sldId="420"/>
        </pc:sldMkLst>
        <pc:spChg chg="mod">
          <ac:chgData name="Leonard, Kristen *" userId="a38f7ebc-66e0-4d8c-90e8-f6a5746f45c0" providerId="ADAL" clId="{E3A2CF70-07E9-48FE-B3F8-72B8061FC879}" dt="2025-09-24T19:24:01.664" v="1043" actId="120"/>
          <ac:spMkLst>
            <pc:docMk/>
            <pc:sldMk cId="3896956142" sldId="420"/>
            <ac:spMk id="2" creationId="{8774C767-B1F3-C539-E4CE-FBA16597BD72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23:36.113" v="1041" actId="20577"/>
        <pc:sldMkLst>
          <pc:docMk/>
          <pc:sldMk cId="244295901" sldId="438"/>
        </pc:sldMkLst>
        <pc:spChg chg="add del">
          <ac:chgData name="Leonard, Kristen *" userId="a38f7ebc-66e0-4d8c-90e8-f6a5746f45c0" providerId="ADAL" clId="{E3A2CF70-07E9-48FE-B3F8-72B8061FC879}" dt="2025-09-24T19:04:17.981" v="248" actId="478"/>
          <ac:spMkLst>
            <pc:docMk/>
            <pc:sldMk cId="244295901" sldId="438"/>
            <ac:spMk id="6" creationId="{110FC12C-95BA-782E-665D-9A1BEC8012A1}"/>
          </ac:spMkLst>
        </pc:spChg>
        <pc:spChg chg="add mod">
          <ac:chgData name="Leonard, Kristen *" userId="a38f7ebc-66e0-4d8c-90e8-f6a5746f45c0" providerId="ADAL" clId="{E3A2CF70-07E9-48FE-B3F8-72B8061FC879}" dt="2025-09-24T19:23:36.113" v="1041" actId="20577"/>
          <ac:spMkLst>
            <pc:docMk/>
            <pc:sldMk cId="244295901" sldId="438"/>
            <ac:spMk id="7" creationId="{3CBEC9F7-67FC-CB2F-CB83-B9FF80C27EF7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7:30.580" v="712" actId="1076"/>
        <pc:sldMkLst>
          <pc:docMk/>
          <pc:sldMk cId="2567814674" sldId="439"/>
        </pc:sldMkLst>
        <pc:spChg chg="add mod">
          <ac:chgData name="Leonard, Kristen *" userId="a38f7ebc-66e0-4d8c-90e8-f6a5746f45c0" providerId="ADAL" clId="{E3A2CF70-07E9-48FE-B3F8-72B8061FC879}" dt="2025-09-24T19:17:16.362" v="709" actId="20577"/>
          <ac:spMkLst>
            <pc:docMk/>
            <pc:sldMk cId="2567814674" sldId="439"/>
            <ac:spMk id="3" creationId="{30F5FD3F-1EE5-AFF5-8623-CACDA81AA827}"/>
          </ac:spMkLst>
        </pc:spChg>
        <pc:picChg chg="mod">
          <ac:chgData name="Leonard, Kristen *" userId="a38f7ebc-66e0-4d8c-90e8-f6a5746f45c0" providerId="ADAL" clId="{E3A2CF70-07E9-48FE-B3F8-72B8061FC879}" dt="2025-09-24T19:17:30.580" v="712" actId="1076"/>
          <ac:picMkLst>
            <pc:docMk/>
            <pc:sldMk cId="2567814674" sldId="439"/>
            <ac:picMk id="11" creationId="{53D7BEF2-7BB7-4E82-A9AD-2A3187B09222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17:45.871" v="757" actId="20577"/>
        <pc:sldMkLst>
          <pc:docMk/>
          <pc:sldMk cId="2653474060" sldId="440"/>
        </pc:sldMkLst>
        <pc:spChg chg="add mod">
          <ac:chgData name="Leonard, Kristen *" userId="a38f7ebc-66e0-4d8c-90e8-f6a5746f45c0" providerId="ADAL" clId="{E3A2CF70-07E9-48FE-B3F8-72B8061FC879}" dt="2025-09-24T19:17:45.871" v="757" actId="20577"/>
          <ac:spMkLst>
            <pc:docMk/>
            <pc:sldMk cId="2653474060" sldId="440"/>
            <ac:spMk id="3" creationId="{977A988D-0EE9-D055-52B4-4365C2C91E5B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18:51.493" v="792" actId="1076"/>
        <pc:sldMkLst>
          <pc:docMk/>
          <pc:sldMk cId="4235587343" sldId="441"/>
        </pc:sldMkLst>
        <pc:spChg chg="add mod">
          <ac:chgData name="Leonard, Kristen *" userId="a38f7ebc-66e0-4d8c-90e8-f6a5746f45c0" providerId="ADAL" clId="{E3A2CF70-07E9-48FE-B3F8-72B8061FC879}" dt="2025-09-24T19:18:42.840" v="790" actId="20577"/>
          <ac:spMkLst>
            <pc:docMk/>
            <pc:sldMk cId="4235587343" sldId="441"/>
            <ac:spMk id="3" creationId="{B8FDA64F-8467-AA40-D5E9-52224B1FCC7E}"/>
          </ac:spMkLst>
        </pc:spChg>
        <pc:picChg chg="mod">
          <ac:chgData name="Leonard, Kristen *" userId="a38f7ebc-66e0-4d8c-90e8-f6a5746f45c0" providerId="ADAL" clId="{E3A2CF70-07E9-48FE-B3F8-72B8061FC879}" dt="2025-09-24T19:18:51.493" v="792" actId="1076"/>
          <ac:picMkLst>
            <pc:docMk/>
            <pc:sldMk cId="4235587343" sldId="441"/>
            <ac:picMk id="7" creationId="{D856CC6A-F0E3-1061-0D3D-BB085C98D145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1:35.623" v="920" actId="1076"/>
        <pc:sldMkLst>
          <pc:docMk/>
          <pc:sldMk cId="1231915880" sldId="442"/>
        </pc:sldMkLst>
        <pc:spChg chg="add mod">
          <ac:chgData name="Leonard, Kristen *" userId="a38f7ebc-66e0-4d8c-90e8-f6a5746f45c0" providerId="ADAL" clId="{E3A2CF70-07E9-48FE-B3F8-72B8061FC879}" dt="2025-09-24T19:21:27.437" v="918" actId="20577"/>
          <ac:spMkLst>
            <pc:docMk/>
            <pc:sldMk cId="1231915880" sldId="442"/>
            <ac:spMk id="3" creationId="{FB3349D8-BB02-6E7D-BF16-5EC78B51422A}"/>
          </ac:spMkLst>
        </pc:spChg>
        <pc:picChg chg="mod">
          <ac:chgData name="Leonard, Kristen *" userId="a38f7ebc-66e0-4d8c-90e8-f6a5746f45c0" providerId="ADAL" clId="{E3A2CF70-07E9-48FE-B3F8-72B8061FC879}" dt="2025-09-24T19:21:35.623" v="920" actId="1076"/>
          <ac:picMkLst>
            <pc:docMk/>
            <pc:sldMk cId="1231915880" sldId="442"/>
            <ac:picMk id="7" creationId="{9C9FA12A-6247-9D75-F8E2-DAE0FB9E1828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1:56.606" v="951" actId="1076"/>
        <pc:sldMkLst>
          <pc:docMk/>
          <pc:sldMk cId="2365296256" sldId="443"/>
        </pc:sldMkLst>
        <pc:spChg chg="add mod">
          <ac:chgData name="Leonard, Kristen *" userId="a38f7ebc-66e0-4d8c-90e8-f6a5746f45c0" providerId="ADAL" clId="{E3A2CF70-07E9-48FE-B3F8-72B8061FC879}" dt="2025-09-24T19:21:45.714" v="949" actId="20577"/>
          <ac:spMkLst>
            <pc:docMk/>
            <pc:sldMk cId="2365296256" sldId="443"/>
            <ac:spMk id="3" creationId="{E10C6576-CD86-2B61-42D0-08F85FF3854F}"/>
          </ac:spMkLst>
        </pc:spChg>
        <pc:picChg chg="mod">
          <ac:chgData name="Leonard, Kristen *" userId="a38f7ebc-66e0-4d8c-90e8-f6a5746f45c0" providerId="ADAL" clId="{E3A2CF70-07E9-48FE-B3F8-72B8061FC879}" dt="2025-09-24T19:21:56.606" v="951" actId="1076"/>
          <ac:picMkLst>
            <pc:docMk/>
            <pc:sldMk cId="2365296256" sldId="443"/>
            <ac:picMk id="7" creationId="{9AD96D64-D2B0-0CB1-BB12-28505B64375A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2:36.575" v="982" actId="1076"/>
        <pc:sldMkLst>
          <pc:docMk/>
          <pc:sldMk cId="262334323" sldId="444"/>
        </pc:sldMkLst>
        <pc:spChg chg="add mod">
          <ac:chgData name="Leonard, Kristen *" userId="a38f7ebc-66e0-4d8c-90e8-f6a5746f45c0" providerId="ADAL" clId="{E3A2CF70-07E9-48FE-B3F8-72B8061FC879}" dt="2025-09-24T19:22:28.170" v="980" actId="20577"/>
          <ac:spMkLst>
            <pc:docMk/>
            <pc:sldMk cId="262334323" sldId="444"/>
            <ac:spMk id="3" creationId="{4A8EB21C-3077-055E-2D92-271D32BBBA58}"/>
          </ac:spMkLst>
        </pc:spChg>
        <pc:picChg chg="mod">
          <ac:chgData name="Leonard, Kristen *" userId="a38f7ebc-66e0-4d8c-90e8-f6a5746f45c0" providerId="ADAL" clId="{E3A2CF70-07E9-48FE-B3F8-72B8061FC879}" dt="2025-09-24T19:22:36.575" v="982" actId="1076"/>
          <ac:picMkLst>
            <pc:docMk/>
            <pc:sldMk cId="262334323" sldId="444"/>
            <ac:picMk id="7" creationId="{7BBEBC1E-8D5E-7574-F409-0ABB1030BFFE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3:19.023" v="1019" actId="1076"/>
        <pc:sldMkLst>
          <pc:docMk/>
          <pc:sldMk cId="3320287654" sldId="446"/>
        </pc:sldMkLst>
        <pc:spChg chg="add mod">
          <ac:chgData name="Leonard, Kristen *" userId="a38f7ebc-66e0-4d8c-90e8-f6a5746f45c0" providerId="ADAL" clId="{E3A2CF70-07E9-48FE-B3F8-72B8061FC879}" dt="2025-09-24T19:22:49.781" v="1017" actId="20577"/>
          <ac:spMkLst>
            <pc:docMk/>
            <pc:sldMk cId="3320287654" sldId="446"/>
            <ac:spMk id="3" creationId="{49CF09C1-566C-DF55-3C47-FAB8492D8515}"/>
          </ac:spMkLst>
        </pc:spChg>
        <pc:picChg chg="mod">
          <ac:chgData name="Leonard, Kristen *" userId="a38f7ebc-66e0-4d8c-90e8-f6a5746f45c0" providerId="ADAL" clId="{E3A2CF70-07E9-48FE-B3F8-72B8061FC879}" dt="2025-09-24T19:23:19.023" v="1019" actId="1076"/>
          <ac:picMkLst>
            <pc:docMk/>
            <pc:sldMk cId="3320287654" sldId="446"/>
            <ac:picMk id="7" creationId="{AE4818C2-179D-CF51-1215-44BF50324367}"/>
          </ac:picMkLst>
        </pc:picChg>
      </pc:sldChg>
      <pc:sldChg chg="addSp delSp modSp mod">
        <pc:chgData name="Leonard, Kristen *" userId="a38f7ebc-66e0-4d8c-90e8-f6a5746f45c0" providerId="ADAL" clId="{E3A2CF70-07E9-48FE-B3F8-72B8061FC879}" dt="2025-09-24T19:21:13.468" v="884" actId="20577"/>
        <pc:sldMkLst>
          <pc:docMk/>
          <pc:sldMk cId="3986082862" sldId="447"/>
        </pc:sldMkLst>
        <pc:spChg chg="add mod">
          <ac:chgData name="Leonard, Kristen *" userId="a38f7ebc-66e0-4d8c-90e8-f6a5746f45c0" providerId="ADAL" clId="{E3A2CF70-07E9-48FE-B3F8-72B8061FC879}" dt="2025-09-24T19:21:13.468" v="884" actId="20577"/>
          <ac:spMkLst>
            <pc:docMk/>
            <pc:sldMk cId="3986082862" sldId="447"/>
            <ac:spMk id="3" creationId="{B4C5EE77-4B73-55D8-53EB-22736B6A039F}"/>
          </ac:spMkLst>
        </pc:spChg>
      </pc:sldChg>
      <pc:sldChg chg="addSp delSp modSp mod">
        <pc:chgData name="Leonard, Kristen *" userId="a38f7ebc-66e0-4d8c-90e8-f6a5746f45c0" providerId="ADAL" clId="{E3A2CF70-07E9-48FE-B3F8-72B8061FC879}" dt="2025-09-24T19:20:02.815" v="842" actId="20577"/>
        <pc:sldMkLst>
          <pc:docMk/>
          <pc:sldMk cId="4194488061" sldId="448"/>
        </pc:sldMkLst>
        <pc:spChg chg="add mod">
          <ac:chgData name="Leonard, Kristen *" userId="a38f7ebc-66e0-4d8c-90e8-f6a5746f45c0" providerId="ADAL" clId="{E3A2CF70-07E9-48FE-B3F8-72B8061FC879}" dt="2025-09-24T19:20:02.815" v="842" actId="20577"/>
          <ac:spMkLst>
            <pc:docMk/>
            <pc:sldMk cId="4194488061" sldId="448"/>
            <ac:spMk id="3" creationId="{1872F10D-F24E-962B-D1D9-B9ED89D70E1C}"/>
          </ac:spMkLst>
        </pc:spChg>
      </pc:sldChg>
      <pc:sldChg chg="add">
        <pc:chgData name="Leonard, Kristen *" userId="a38f7ebc-66e0-4d8c-90e8-f6a5746f45c0" providerId="ADAL" clId="{E3A2CF70-07E9-48FE-B3F8-72B8061FC879}" dt="2025-09-24T18:50:35.708" v="90"/>
        <pc:sldMkLst>
          <pc:docMk/>
          <pc:sldMk cId="3072010594" sldId="449"/>
        </pc:sldMkLst>
      </pc:sldChg>
    </pc:docChg>
  </pc:docChgLst>
  <pc:docChgLst>
    <pc:chgData name="Leonard, Kristen *" userId="a38f7ebc-66e0-4d8c-90e8-f6a5746f45c0" providerId="ADAL" clId="{9A111287-51FF-4A21-B8B7-1CA754EC05EB}"/>
    <pc:docChg chg="delSld">
      <pc:chgData name="Leonard, Kristen *" userId="a38f7ebc-66e0-4d8c-90e8-f6a5746f45c0" providerId="ADAL" clId="{9A111287-51FF-4A21-B8B7-1CA754EC05EB}" dt="2025-09-24T12:52:04.988" v="76" actId="47"/>
      <pc:docMkLst>
        <pc:docMk/>
      </pc:docMkLst>
      <pc:sldChg chg="del">
        <pc:chgData name="Leonard, Kristen *" userId="a38f7ebc-66e0-4d8c-90e8-f6a5746f45c0" providerId="ADAL" clId="{9A111287-51FF-4A21-B8B7-1CA754EC05EB}" dt="2025-09-24T12:51:16.226" v="0" actId="47"/>
        <pc:sldMkLst>
          <pc:docMk/>
          <pc:sldMk cId="1277333183" sldId="258"/>
        </pc:sldMkLst>
      </pc:sldChg>
      <pc:sldChg chg="del">
        <pc:chgData name="Leonard, Kristen *" userId="a38f7ebc-66e0-4d8c-90e8-f6a5746f45c0" providerId="ADAL" clId="{9A111287-51FF-4A21-B8B7-1CA754EC05EB}" dt="2025-09-24T12:51:17.185" v="3" actId="47"/>
        <pc:sldMkLst>
          <pc:docMk/>
          <pc:sldMk cId="4193795167" sldId="259"/>
        </pc:sldMkLst>
      </pc:sldChg>
      <pc:sldChg chg="del">
        <pc:chgData name="Leonard, Kristen *" userId="a38f7ebc-66e0-4d8c-90e8-f6a5746f45c0" providerId="ADAL" clId="{9A111287-51FF-4A21-B8B7-1CA754EC05EB}" dt="2025-09-24T12:51:17.948" v="6" actId="47"/>
        <pc:sldMkLst>
          <pc:docMk/>
          <pc:sldMk cId="867419858" sldId="265"/>
        </pc:sldMkLst>
      </pc:sldChg>
      <pc:sldChg chg="del">
        <pc:chgData name="Leonard, Kristen *" userId="a38f7ebc-66e0-4d8c-90e8-f6a5746f45c0" providerId="ADAL" clId="{9A111287-51FF-4A21-B8B7-1CA754EC05EB}" dt="2025-09-24T12:51:39.870" v="33" actId="47"/>
        <pc:sldMkLst>
          <pc:docMk/>
          <pc:sldMk cId="2666647936" sldId="335"/>
        </pc:sldMkLst>
      </pc:sldChg>
      <pc:sldChg chg="del">
        <pc:chgData name="Leonard, Kristen *" userId="a38f7ebc-66e0-4d8c-90e8-f6a5746f45c0" providerId="ADAL" clId="{9A111287-51FF-4A21-B8B7-1CA754EC05EB}" dt="2025-09-24T12:51:16.698" v="1" actId="47"/>
        <pc:sldMkLst>
          <pc:docMk/>
          <pc:sldMk cId="607472812" sldId="336"/>
        </pc:sldMkLst>
      </pc:sldChg>
      <pc:sldChg chg="del">
        <pc:chgData name="Leonard, Kristen *" userId="a38f7ebc-66e0-4d8c-90e8-f6a5746f45c0" providerId="ADAL" clId="{9A111287-51FF-4A21-B8B7-1CA754EC05EB}" dt="2025-09-24T12:51:17.704" v="5" actId="47"/>
        <pc:sldMkLst>
          <pc:docMk/>
          <pc:sldMk cId="3939783740" sldId="337"/>
        </pc:sldMkLst>
      </pc:sldChg>
      <pc:sldChg chg="del">
        <pc:chgData name="Leonard, Kristen *" userId="a38f7ebc-66e0-4d8c-90e8-f6a5746f45c0" providerId="ADAL" clId="{9A111287-51FF-4A21-B8B7-1CA754EC05EB}" dt="2025-09-24T12:51:20.894" v="14" actId="47"/>
        <pc:sldMkLst>
          <pc:docMk/>
          <pc:sldMk cId="3244165834" sldId="338"/>
        </pc:sldMkLst>
      </pc:sldChg>
      <pc:sldChg chg="del">
        <pc:chgData name="Leonard, Kristen *" userId="a38f7ebc-66e0-4d8c-90e8-f6a5746f45c0" providerId="ADAL" clId="{9A111287-51FF-4A21-B8B7-1CA754EC05EB}" dt="2025-09-24T12:51:23.066" v="15" actId="47"/>
        <pc:sldMkLst>
          <pc:docMk/>
          <pc:sldMk cId="541694869" sldId="340"/>
        </pc:sldMkLst>
      </pc:sldChg>
      <pc:sldChg chg="del">
        <pc:chgData name="Leonard, Kristen *" userId="a38f7ebc-66e0-4d8c-90e8-f6a5746f45c0" providerId="ADAL" clId="{9A111287-51FF-4A21-B8B7-1CA754EC05EB}" dt="2025-09-24T12:51:23.286" v="16" actId="47"/>
        <pc:sldMkLst>
          <pc:docMk/>
          <pc:sldMk cId="785801510" sldId="341"/>
        </pc:sldMkLst>
      </pc:sldChg>
      <pc:sldChg chg="del">
        <pc:chgData name="Leonard, Kristen *" userId="a38f7ebc-66e0-4d8c-90e8-f6a5746f45c0" providerId="ADAL" clId="{9A111287-51FF-4A21-B8B7-1CA754EC05EB}" dt="2025-09-24T12:51:49.865" v="34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9A111287-51FF-4A21-B8B7-1CA754EC05EB}" dt="2025-09-24T12:51:50.258" v="35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9A111287-51FF-4A21-B8B7-1CA754EC05EB}" dt="2025-09-24T12:51:18.615" v="8" actId="47"/>
        <pc:sldMkLst>
          <pc:docMk/>
          <pc:sldMk cId="3893894069" sldId="357"/>
        </pc:sldMkLst>
      </pc:sldChg>
      <pc:sldChg chg="del">
        <pc:chgData name="Leonard, Kristen *" userId="a38f7ebc-66e0-4d8c-90e8-f6a5746f45c0" providerId="ADAL" clId="{9A111287-51FF-4A21-B8B7-1CA754EC05EB}" dt="2025-09-24T12:51:18.176" v="7" actId="47"/>
        <pc:sldMkLst>
          <pc:docMk/>
          <pc:sldMk cId="4290458193" sldId="359"/>
        </pc:sldMkLst>
      </pc:sldChg>
      <pc:sldChg chg="del">
        <pc:chgData name="Leonard, Kristen *" userId="a38f7ebc-66e0-4d8c-90e8-f6a5746f45c0" providerId="ADAL" clId="{9A111287-51FF-4A21-B8B7-1CA754EC05EB}" dt="2025-09-24T12:51:24.118" v="20" actId="47"/>
        <pc:sldMkLst>
          <pc:docMk/>
          <pc:sldMk cId="3656257976" sldId="360"/>
        </pc:sldMkLst>
      </pc:sldChg>
      <pc:sldChg chg="del">
        <pc:chgData name="Leonard, Kristen *" userId="a38f7ebc-66e0-4d8c-90e8-f6a5746f45c0" providerId="ADAL" clId="{9A111287-51FF-4A21-B8B7-1CA754EC05EB}" dt="2025-09-24T12:51:23.913" v="19" actId="47"/>
        <pc:sldMkLst>
          <pc:docMk/>
          <pc:sldMk cId="18214012" sldId="361"/>
        </pc:sldMkLst>
      </pc:sldChg>
      <pc:sldChg chg="del">
        <pc:chgData name="Leonard, Kristen *" userId="a38f7ebc-66e0-4d8c-90e8-f6a5746f45c0" providerId="ADAL" clId="{9A111287-51FF-4A21-B8B7-1CA754EC05EB}" dt="2025-09-24T12:51:24.620" v="22" actId="47"/>
        <pc:sldMkLst>
          <pc:docMk/>
          <pc:sldMk cId="3150293629" sldId="362"/>
        </pc:sldMkLst>
      </pc:sldChg>
      <pc:sldChg chg="del">
        <pc:chgData name="Leonard, Kristen *" userId="a38f7ebc-66e0-4d8c-90e8-f6a5746f45c0" providerId="ADAL" clId="{9A111287-51FF-4A21-B8B7-1CA754EC05EB}" dt="2025-09-24T12:51:24.369" v="21" actId="47"/>
        <pc:sldMkLst>
          <pc:docMk/>
          <pc:sldMk cId="2005596163" sldId="363"/>
        </pc:sldMkLst>
      </pc:sldChg>
      <pc:sldChg chg="del">
        <pc:chgData name="Leonard, Kristen *" userId="a38f7ebc-66e0-4d8c-90e8-f6a5746f45c0" providerId="ADAL" clId="{9A111287-51FF-4A21-B8B7-1CA754EC05EB}" dt="2025-09-24T12:51:24.872" v="23" actId="47"/>
        <pc:sldMkLst>
          <pc:docMk/>
          <pc:sldMk cId="3896259668" sldId="365"/>
        </pc:sldMkLst>
      </pc:sldChg>
      <pc:sldChg chg="del">
        <pc:chgData name="Leonard, Kristen *" userId="a38f7ebc-66e0-4d8c-90e8-f6a5746f45c0" providerId="ADAL" clId="{9A111287-51FF-4A21-B8B7-1CA754EC05EB}" dt="2025-09-24T12:51:25.170" v="24" actId="47"/>
        <pc:sldMkLst>
          <pc:docMk/>
          <pc:sldMk cId="1532055688" sldId="366"/>
        </pc:sldMkLst>
      </pc:sldChg>
      <pc:sldChg chg="del">
        <pc:chgData name="Leonard, Kristen *" userId="a38f7ebc-66e0-4d8c-90e8-f6a5746f45c0" providerId="ADAL" clId="{9A111287-51FF-4A21-B8B7-1CA754EC05EB}" dt="2025-09-24T12:51:25.422" v="25" actId="47"/>
        <pc:sldMkLst>
          <pc:docMk/>
          <pc:sldMk cId="3834200009" sldId="367"/>
        </pc:sldMkLst>
      </pc:sldChg>
      <pc:sldChg chg="del">
        <pc:chgData name="Leonard, Kristen *" userId="a38f7ebc-66e0-4d8c-90e8-f6a5746f45c0" providerId="ADAL" clId="{9A111287-51FF-4A21-B8B7-1CA754EC05EB}" dt="2025-09-24T12:51:19.451" v="11" actId="47"/>
        <pc:sldMkLst>
          <pc:docMk/>
          <pc:sldMk cId="2360413972" sldId="368"/>
        </pc:sldMkLst>
      </pc:sldChg>
      <pc:sldChg chg="del">
        <pc:chgData name="Leonard, Kristen *" userId="a38f7ebc-66e0-4d8c-90e8-f6a5746f45c0" providerId="ADAL" clId="{9A111287-51FF-4A21-B8B7-1CA754EC05EB}" dt="2025-09-24T12:51:23.710" v="18" actId="47"/>
        <pc:sldMkLst>
          <pc:docMk/>
          <pc:sldMk cId="4047529475" sldId="369"/>
        </pc:sldMkLst>
      </pc:sldChg>
      <pc:sldChg chg="del">
        <pc:chgData name="Leonard, Kristen *" userId="a38f7ebc-66e0-4d8c-90e8-f6a5746f45c0" providerId="ADAL" clId="{9A111287-51FF-4A21-B8B7-1CA754EC05EB}" dt="2025-09-24T12:51:17.689" v="4" actId="47"/>
        <pc:sldMkLst>
          <pc:docMk/>
          <pc:sldMk cId="1860739860" sldId="371"/>
        </pc:sldMkLst>
      </pc:sldChg>
      <pc:sldChg chg="del">
        <pc:chgData name="Leonard, Kristen *" userId="a38f7ebc-66e0-4d8c-90e8-f6a5746f45c0" providerId="ADAL" clId="{9A111287-51FF-4A21-B8B7-1CA754EC05EB}" dt="2025-09-24T12:51:51.829" v="38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9A111287-51FF-4A21-B8B7-1CA754EC05EB}" dt="2025-09-24T12:51:52.095" v="39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9A111287-51FF-4A21-B8B7-1CA754EC05EB}" dt="2025-09-24T12:51:23.491" v="17" actId="47"/>
        <pc:sldMkLst>
          <pc:docMk/>
          <pc:sldMk cId="3107082568" sldId="374"/>
        </pc:sldMkLst>
      </pc:sldChg>
      <pc:sldChg chg="del">
        <pc:chgData name="Leonard, Kristen *" userId="a38f7ebc-66e0-4d8c-90e8-f6a5746f45c0" providerId="ADAL" clId="{9A111287-51FF-4A21-B8B7-1CA754EC05EB}" dt="2025-09-24T12:51:16.917" v="2" actId="47"/>
        <pc:sldMkLst>
          <pc:docMk/>
          <pc:sldMk cId="2705867886" sldId="375"/>
        </pc:sldMkLst>
      </pc:sldChg>
      <pc:sldChg chg="del">
        <pc:chgData name="Leonard, Kristen *" userId="a38f7ebc-66e0-4d8c-90e8-f6a5746f45c0" providerId="ADAL" clId="{9A111287-51FF-4A21-B8B7-1CA754EC05EB}" dt="2025-09-24T12:51:19.792" v="12" actId="47"/>
        <pc:sldMkLst>
          <pc:docMk/>
          <pc:sldMk cId="2442079944" sldId="376"/>
        </pc:sldMkLst>
      </pc:sldChg>
      <pc:sldChg chg="del">
        <pc:chgData name="Leonard, Kristen *" userId="a38f7ebc-66e0-4d8c-90e8-f6a5746f45c0" providerId="ADAL" clId="{9A111287-51FF-4A21-B8B7-1CA754EC05EB}" dt="2025-09-24T12:51:50.540" v="36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9A111287-51FF-4A21-B8B7-1CA754EC05EB}" dt="2025-09-24T12:51:54.526" v="47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9A111287-51FF-4A21-B8B7-1CA754EC05EB}" dt="2025-09-24T12:51:54.762" v="48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9A111287-51FF-4A21-B8B7-1CA754EC05EB}" dt="2025-09-24T12:51:55.032" v="49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9A111287-51FF-4A21-B8B7-1CA754EC05EB}" dt="2025-09-24T12:51:55.280" v="50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9A111287-51FF-4A21-B8B7-1CA754EC05EB}" dt="2025-09-24T12:51:55.484" v="51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9A111287-51FF-4A21-B8B7-1CA754EC05EB}" dt="2025-09-24T12:51:53.819" v="44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9A111287-51FF-4A21-B8B7-1CA754EC05EB}" dt="2025-09-24T12:51:55.704" v="52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9A111287-51FF-4A21-B8B7-1CA754EC05EB}" dt="2025-09-24T12:51:55.940" v="53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9A111287-51FF-4A21-B8B7-1CA754EC05EB}" dt="2025-09-24T12:51:54.290" v="46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9A111287-51FF-4A21-B8B7-1CA754EC05EB}" dt="2025-09-24T12:51:54.054" v="45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9A111287-51FF-4A21-B8B7-1CA754EC05EB}" dt="2025-09-24T12:51:20.107" v="13" actId="47"/>
        <pc:sldMkLst>
          <pc:docMk/>
          <pc:sldMk cId="455529878" sldId="398"/>
        </pc:sldMkLst>
      </pc:sldChg>
      <pc:sldChg chg="del">
        <pc:chgData name="Leonard, Kristen *" userId="a38f7ebc-66e0-4d8c-90e8-f6a5746f45c0" providerId="ADAL" clId="{9A111287-51FF-4A21-B8B7-1CA754EC05EB}" dt="2025-09-24T12:51:25.661" v="26" actId="47"/>
        <pc:sldMkLst>
          <pc:docMk/>
          <pc:sldMk cId="704271253" sldId="399"/>
        </pc:sldMkLst>
      </pc:sldChg>
      <pc:sldChg chg="del">
        <pc:chgData name="Leonard, Kristen *" userId="a38f7ebc-66e0-4d8c-90e8-f6a5746f45c0" providerId="ADAL" clId="{9A111287-51FF-4A21-B8B7-1CA754EC05EB}" dt="2025-09-24T12:51:25.924" v="27" actId="47"/>
        <pc:sldMkLst>
          <pc:docMk/>
          <pc:sldMk cId="68804486" sldId="400"/>
        </pc:sldMkLst>
      </pc:sldChg>
      <pc:sldChg chg="del">
        <pc:chgData name="Leonard, Kristen *" userId="a38f7ebc-66e0-4d8c-90e8-f6a5746f45c0" providerId="ADAL" clId="{9A111287-51FF-4A21-B8B7-1CA754EC05EB}" dt="2025-09-24T12:51:26.144" v="28" actId="47"/>
        <pc:sldMkLst>
          <pc:docMk/>
          <pc:sldMk cId="2498086445" sldId="401"/>
        </pc:sldMkLst>
      </pc:sldChg>
      <pc:sldChg chg="del">
        <pc:chgData name="Leonard, Kristen *" userId="a38f7ebc-66e0-4d8c-90e8-f6a5746f45c0" providerId="ADAL" clId="{9A111287-51FF-4A21-B8B7-1CA754EC05EB}" dt="2025-09-24T12:51:26.695" v="30" actId="47"/>
        <pc:sldMkLst>
          <pc:docMk/>
          <pc:sldMk cId="2855648692" sldId="402"/>
        </pc:sldMkLst>
      </pc:sldChg>
      <pc:sldChg chg="del">
        <pc:chgData name="Leonard, Kristen *" userId="a38f7ebc-66e0-4d8c-90e8-f6a5746f45c0" providerId="ADAL" clId="{9A111287-51FF-4A21-B8B7-1CA754EC05EB}" dt="2025-09-24T12:51:27.887" v="31" actId="47"/>
        <pc:sldMkLst>
          <pc:docMk/>
          <pc:sldMk cId="3620468289" sldId="403"/>
        </pc:sldMkLst>
      </pc:sldChg>
      <pc:sldChg chg="del">
        <pc:chgData name="Leonard, Kristen *" userId="a38f7ebc-66e0-4d8c-90e8-f6a5746f45c0" providerId="ADAL" clId="{9A111287-51FF-4A21-B8B7-1CA754EC05EB}" dt="2025-09-24T12:51:26.464" v="29" actId="47"/>
        <pc:sldMkLst>
          <pc:docMk/>
          <pc:sldMk cId="3578754852" sldId="404"/>
        </pc:sldMkLst>
      </pc:sldChg>
      <pc:sldChg chg="del">
        <pc:chgData name="Leonard, Kristen *" userId="a38f7ebc-66e0-4d8c-90e8-f6a5746f45c0" providerId="ADAL" clId="{9A111287-51FF-4A21-B8B7-1CA754EC05EB}" dt="2025-09-24T12:51:28.138" v="32" actId="47"/>
        <pc:sldMkLst>
          <pc:docMk/>
          <pc:sldMk cId="3292003060" sldId="419"/>
        </pc:sldMkLst>
      </pc:sldChg>
      <pc:sldChg chg="del">
        <pc:chgData name="Leonard, Kristen *" userId="a38f7ebc-66e0-4d8c-90e8-f6a5746f45c0" providerId="ADAL" clId="{9A111287-51FF-4A21-B8B7-1CA754EC05EB}" dt="2025-09-24T12:52:04.988" v="76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9A111287-51FF-4A21-B8B7-1CA754EC05EB}" dt="2025-09-24T12:51:18.897" v="9" actId="47"/>
        <pc:sldMkLst>
          <pc:docMk/>
          <pc:sldMk cId="1374352734" sldId="449"/>
        </pc:sldMkLst>
      </pc:sldChg>
      <pc:sldChg chg="del">
        <pc:chgData name="Leonard, Kristen *" userId="a38f7ebc-66e0-4d8c-90e8-f6a5746f45c0" providerId="ADAL" clId="{9A111287-51FF-4A21-B8B7-1CA754EC05EB}" dt="2025-09-24T12:51:19.196" v="10" actId="47"/>
        <pc:sldMkLst>
          <pc:docMk/>
          <pc:sldMk cId="1773294120" sldId="450"/>
        </pc:sldMkLst>
      </pc:sldChg>
      <pc:sldChg chg="del">
        <pc:chgData name="Leonard, Kristen *" userId="a38f7ebc-66e0-4d8c-90e8-f6a5746f45c0" providerId="ADAL" clId="{9A111287-51FF-4A21-B8B7-1CA754EC05EB}" dt="2025-09-24T12:51:50.950" v="37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9A111287-51FF-4A21-B8B7-1CA754EC05EB}" dt="2025-09-24T12:51:56.144" v="54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9A111287-51FF-4A21-B8B7-1CA754EC05EB}" dt="2025-09-24T12:52:03.577" v="75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9A111287-51FF-4A21-B8B7-1CA754EC05EB}" dt="2025-09-24T12:51:59.664" v="66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9A111287-51FF-4A21-B8B7-1CA754EC05EB}" dt="2025-09-24T12:51:59.885" v="67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9A111287-51FF-4A21-B8B7-1CA754EC05EB}" dt="2025-09-24T12:52:00.309" v="68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9A111287-51FF-4A21-B8B7-1CA754EC05EB}" dt="2025-09-24T12:52:00.497" v="69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9A111287-51FF-4A21-B8B7-1CA754EC05EB}" dt="2025-09-24T12:52:00.687" v="70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9A111287-51FF-4A21-B8B7-1CA754EC05EB}" dt="2025-09-24T12:52:00.907" v="71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9A111287-51FF-4A21-B8B7-1CA754EC05EB}" dt="2025-09-24T12:52:01.127" v="72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9A111287-51FF-4A21-B8B7-1CA754EC05EB}" dt="2025-09-24T12:52:01.268" v="73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9A111287-51FF-4A21-B8B7-1CA754EC05EB}" dt="2025-09-24T12:51:56.882" v="55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9A111287-51FF-4A21-B8B7-1CA754EC05EB}" dt="2025-09-24T12:51:57.087" v="56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9A111287-51FF-4A21-B8B7-1CA754EC05EB}" dt="2025-09-24T12:51:57.306" v="57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9A111287-51FF-4A21-B8B7-1CA754EC05EB}" dt="2025-09-24T12:51:58.075" v="59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9A111287-51FF-4A21-B8B7-1CA754EC05EB}" dt="2025-09-24T12:51:58.280" v="60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9A111287-51FF-4A21-B8B7-1CA754EC05EB}" dt="2025-09-24T12:51:58.578" v="61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9A111287-51FF-4A21-B8B7-1CA754EC05EB}" dt="2025-09-24T12:51:59.019" v="63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9A111287-51FF-4A21-B8B7-1CA754EC05EB}" dt="2025-09-24T12:51:59.256" v="64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9A111287-51FF-4A21-B8B7-1CA754EC05EB}" dt="2025-09-24T12:51:57.887" v="58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9A111287-51FF-4A21-B8B7-1CA754EC05EB}" dt="2025-09-24T12:51:58.751" v="62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9A111287-51FF-4A21-B8B7-1CA754EC05EB}" dt="2025-09-24T12:51:59.476" v="65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9A111287-51FF-4A21-B8B7-1CA754EC05EB}" dt="2025-09-24T12:52:02.337" v="74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9A111287-51FF-4A21-B8B7-1CA754EC05EB}" dt="2025-09-24T12:51:52.410" v="40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9A111287-51FF-4A21-B8B7-1CA754EC05EB}" dt="2025-09-24T12:51:52.742" v="41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9A111287-51FF-4A21-B8B7-1CA754EC05EB}" dt="2025-09-24T12:51:53.064" v="42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9A111287-51FF-4A21-B8B7-1CA754EC05EB}" dt="2025-09-24T12:51:53.331" v="43" actId="47"/>
        <pc:sldMkLst>
          <pc:docMk/>
          <pc:sldMk cId="737739680" sldId="4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1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83B7-4E7F-C7BE-ABBB-A8B9922E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B911A-7631-0001-D61A-2C2AB3E14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84591-8896-5444-2C53-F5019E7FC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1B5D-F189-4A03-8FD9-FB5B9D529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2562-BE4D-5B44-06C6-8CF94FB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5F2E2-0B62-BCF5-B118-DFECD83F5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DE2A4-DE04-D88A-B774-1CA74A284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CDF2D-D2E9-131C-9906-4FAC79A5A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12CA-9A88-F6AF-B88E-AF3F6F65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D4C9E-5B08-E05F-380E-962FB8714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32E2C-96E1-0EB4-2B77-0CCE4DCF4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17ED-E813-BD6B-3852-356FC376E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5E7F-6C07-1BF6-3685-98634FCC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CB235-9BEF-0B33-C29E-2871BCB73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78C66-AA5F-57DA-CB42-88D713F8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48A7-FC25-4922-80E4-40549E8E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2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D1CED-2F49-8979-8EF8-A474F3EB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DD6B7-C007-B4D0-58E1-B49A8DB59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1E1B7-4BF3-2CDB-B9F9-B73B0308A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71FE-6401-D047-FDF0-AC33C6C94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6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BB09-EBFD-DF04-BF68-D208E3C47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EA236-44B1-F47E-F795-F5D13D6DE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27302-2EB0-BD6E-3687-88E5AA0C4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3F77E-F06E-E471-3EB0-8EE0637F4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43AB-DB1D-CF74-15A6-4ACC7D14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0284B-E956-AA55-A320-3A582098B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11796-12D3-C449-4397-4BCEBE01C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5D64B-69C8-32D8-33DB-5ECA1E229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4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2765-9201-9CD7-F72D-1826189D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A9F13-81CD-8400-15ED-1A0C48AC6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44CE0-38F6-0D6F-A828-E86F45A12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E819A-B871-BE9C-866D-44C60854F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BDC4-1510-C3B1-D99B-32C1CC27F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D2ABB-7550-F5AB-8226-E73282A19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E3F81-AF8B-ABFD-2B1F-EBF6E78F0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1D764-5777-3DED-5915-239AAF518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D161-27B2-DD10-A63D-11BDF9BB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B8893ED0-11F9-DFD4-7690-21E2349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177"/>
          <a:stretch>
            <a:fillRect/>
          </a:stretch>
        </p:blipFill>
        <p:spPr>
          <a:xfrm>
            <a:off x="608817" y="1509945"/>
            <a:ext cx="10974365" cy="443366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E4A24-73D4-2097-DDAA-027B8411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B9712-8FA3-C10F-B0B9-A568D314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E4DCB-6F34-2525-13B3-666C6165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66D2A-AB5C-F9F0-45F2-63B2563F69D4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Model Specifications Tab</a:t>
            </a:r>
          </a:p>
        </p:txBody>
      </p:sp>
    </p:spTree>
    <p:extLst>
      <p:ext uri="{BB962C8B-B14F-4D97-AF65-F5344CB8AC3E}">
        <p14:creationId xmlns:p14="http://schemas.microsoft.com/office/powerpoint/2010/main" val="32254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41311-B1F1-DDF6-EF59-EAF3B142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240381A5-B1EA-CD4E-E1F5-DDC5B950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7930"/>
          <a:stretch>
            <a:fillRect/>
          </a:stretch>
        </p:blipFill>
        <p:spPr>
          <a:xfrm>
            <a:off x="604608" y="2403475"/>
            <a:ext cx="10982783" cy="2598963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2BAAE-CCEB-F1E2-4BD3-7045D8EA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FBFBA-BD37-42D6-91C4-82DF64C8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C8BF4-32F8-1FD0-1808-A33571A1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59FB39-5BEA-B309-EA42-DBD56AF2A1EE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Compound Selection Tab</a:t>
            </a:r>
          </a:p>
        </p:txBody>
      </p:sp>
    </p:spTree>
    <p:extLst>
      <p:ext uri="{BB962C8B-B14F-4D97-AF65-F5344CB8AC3E}">
        <p14:creationId xmlns:p14="http://schemas.microsoft.com/office/powerpoint/2010/main" val="259788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5BE2-5369-C80E-2C8F-A4B7A6C0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ADDEECE8-2E8D-4861-BD98-718ADEB35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8219"/>
          <a:stretch>
            <a:fillRect/>
          </a:stretch>
        </p:blipFill>
        <p:spPr>
          <a:xfrm>
            <a:off x="780140" y="2477090"/>
            <a:ext cx="10649735" cy="190382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9E975-8D7F-F2EB-4A93-06FD51B1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0EAAA-F26F-8CDA-36DD-1AA4C953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E865-A520-EC1D-3E68-88454E3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CE4B9F-72D9-6C69-4621-5089D68B24EA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Advanced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342100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9F87-DFF0-9DD0-762E-99539A4EB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69E7ED86-745B-127D-28D5-986D8698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257"/>
          <a:stretch>
            <a:fillRect/>
          </a:stretch>
        </p:blipFill>
        <p:spPr>
          <a:xfrm>
            <a:off x="628525" y="2038350"/>
            <a:ext cx="11226016" cy="3077936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3687-8D45-1B46-2612-7469C3EB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4E16E-515E-4A3A-0543-9F2A5D90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4E3E2-0EEC-B627-3410-85224684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7D83DD-12F3-0415-CB80-22EF4BD6FE79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241843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548B-B818-2FFA-C902-7DE7B024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CAEB-B9F2-3F99-77C0-D31CCEE8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71767-6F52-DD2B-636B-E6F84C0E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16C4-3402-7E92-EA3A-783C5197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2" name="Content Placeholder 11" descr="Graphical user interface, diagram, application&#10;&#10;AI-generated content may be incorrect.">
            <a:extLst>
              <a:ext uri="{FF2B5EF4-FFF2-40B4-BE49-F238E27FC236}">
                <a16:creationId xmlns:a16="http://schemas.microsoft.com/office/drawing/2014/main" id="{69C4CF7E-F274-D4ED-8427-31D35CDDF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777"/>
          <a:stretch>
            <a:fillRect/>
          </a:stretch>
        </p:blipFill>
        <p:spPr>
          <a:xfrm>
            <a:off x="1559833" y="1296704"/>
            <a:ext cx="9072333" cy="4961467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E694E2-1700-6FED-ABFD-403582F0DB7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198060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5507-AD08-D0EE-1DF9-95249C08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EBEB-4943-23FC-2C99-236FF5A1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681E-B8D1-B066-FA8D-687CD250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63C6B-9416-B39D-410C-520C3F20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4" name="Picture 13" descr="Diagram&#10;&#10;AI-generated content may be incorrect.">
            <a:extLst>
              <a:ext uri="{FF2B5EF4-FFF2-40B4-BE49-F238E27FC236}">
                <a16:creationId xmlns:a16="http://schemas.microsoft.com/office/drawing/2014/main" id="{267E0FAA-8985-CB65-934B-1D14E8BB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05" y="1265095"/>
            <a:ext cx="8921190" cy="50181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15FB4E0-51E6-98CD-F9BB-DCA8BA5B3D4C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56363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7A95-E721-80A9-1359-9D17B1BD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able&#10;&#10;AI-generated content may be incorrect.">
            <a:extLst>
              <a:ext uri="{FF2B5EF4-FFF2-40B4-BE49-F238E27FC236}">
                <a16:creationId xmlns:a16="http://schemas.microsoft.com/office/drawing/2014/main" id="{1E6B6B54-100F-9917-C935-DA057EE72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707" y="1324328"/>
            <a:ext cx="8710585" cy="4899704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BD12-04C5-3E24-B957-1F24BD2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56E1F-E78C-7BDF-A6B1-B451BB7A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28A99-50D6-F7DF-C579-F7E82E91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05F278-A038-5207-AB8A-9B9DFCEF39ED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67971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4BC4-E0F5-DA5B-5372-4A63D54B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B453-AE48-6623-4ADB-0602674A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518275"/>
            <a:ext cx="10192657" cy="46072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Obtain the human concentration-time profiles of three food color additives using the </a:t>
            </a:r>
            <a:r>
              <a:rPr lang="en-US" dirty="0" err="1"/>
              <a:t>pbtk</a:t>
            </a:r>
            <a:r>
              <a:rPr lang="en-US" dirty="0"/>
              <a:t> model over 30 days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Do not use the available in silico parameters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Orally consume 1 mg/kg BW of each chemical at the start of every other day</a:t>
            </a:r>
          </a:p>
          <a:p>
            <a:endParaRPr lang="en-US" dirty="0"/>
          </a:p>
          <a:p>
            <a:r>
              <a:rPr lang="en-US" dirty="0"/>
              <a:t>Use the default caco-2 apical-to-basal membrane permeability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0BA0-153E-1428-A1F8-37F0BA09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C0975-A231-8145-52A0-1E1E12A8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4C67F-8E6F-D4E3-E6D4-EB79BBFC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15BFC1-770E-0742-883D-2D592E2C7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6446"/>
              </p:ext>
            </p:extLst>
          </p:nvPr>
        </p:nvGraphicFramePr>
        <p:xfrm>
          <a:off x="2996294" y="2243605"/>
          <a:ext cx="602523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11">
                  <a:extLst>
                    <a:ext uri="{9D8B030D-6E8A-4147-A177-3AD203B41FA5}">
                      <a16:colId xmlns:a16="http://schemas.microsoft.com/office/drawing/2014/main" val="4055992754"/>
                    </a:ext>
                  </a:extLst>
                </a:gridCol>
                <a:gridCol w="2096026">
                  <a:extLst>
                    <a:ext uri="{9D8B030D-6E8A-4147-A177-3AD203B41FA5}">
                      <a16:colId xmlns:a16="http://schemas.microsoft.com/office/drawing/2014/main" val="3209741333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5387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FD&amp;C Yellow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2783-94-0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4041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FD&amp;C Green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2353-45-9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8422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s-E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Ponceau 4R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2611-82-7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669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F43293F-E3A3-956D-BC75-F10A6DA52BA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 Scenario</a:t>
            </a:r>
          </a:p>
        </p:txBody>
      </p:sp>
    </p:spTree>
    <p:extLst>
      <p:ext uri="{BB962C8B-B14F-4D97-AF65-F5344CB8AC3E}">
        <p14:creationId xmlns:p14="http://schemas.microsoft.com/office/powerpoint/2010/main" val="88661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89E-5AD0-D193-1E10-6D1CA74B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67C22-C181-69EC-2B03-AE3419E1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36A62-EB53-35CB-333E-3541E4E3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7E659-9E6C-1DCA-0283-08CC39A3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53D7BEF2-7BB7-4E82-A9AD-2A3187B0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315" y="1268982"/>
            <a:ext cx="8907370" cy="50103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F5FD3F-1EE5-AFF5-8623-CACDA81AA827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General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256781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99BB-6567-63DB-DAF3-CCB86D61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1401-1B7F-F10D-BA50-8582EF42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45BF1-E932-F7F1-8D33-70641CD4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86299-0E6A-77B5-09BB-B9ED00E8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3BE124C-6B6E-A66B-CA47-7217F8C9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7A988D-0EE9-D055-52B4-4365C2C91E5B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Model Specifications Tab</a:t>
            </a:r>
          </a:p>
        </p:txBody>
      </p:sp>
    </p:spTree>
    <p:extLst>
      <p:ext uri="{BB962C8B-B14F-4D97-AF65-F5344CB8AC3E}">
        <p14:creationId xmlns:p14="http://schemas.microsoft.com/office/powerpoint/2010/main" val="26534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670" y="1745501"/>
            <a:ext cx="10500660" cy="2236722"/>
          </a:xfrm>
        </p:spPr>
        <p:txBody>
          <a:bodyPr>
            <a:noAutofit/>
          </a:bodyPr>
          <a:lstStyle/>
          <a:p>
            <a:pPr>
              <a:lnSpc>
                <a:spcPct val="111111"/>
              </a:lnSpc>
            </a:pPr>
            <a:r>
              <a:rPr lang="en-US" sz="4000" dirty="0"/>
              <a:t>Toxicokinetic Chemical Simulator (ToCS):</a:t>
            </a:r>
            <a:br>
              <a:rPr lang="en-US" sz="4000" dirty="0"/>
            </a:br>
            <a:r>
              <a:rPr lang="en-US" sz="4000" dirty="0"/>
              <a:t>A Graphical User Interface for High-Throughput Chemical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70" y="4299857"/>
            <a:ext cx="10604796" cy="1964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370"/>
              </a:lnSpc>
            </a:pPr>
            <a:r>
              <a:rPr lang="en-US" dirty="0"/>
              <a:t>Kristen Windoloski, Contractor</a:t>
            </a:r>
            <a:br>
              <a:rPr lang="en-US" dirty="0"/>
            </a:br>
            <a:r>
              <a:rPr lang="en-US" dirty="0"/>
              <a:t>Office of Scientific Coordination and Computational Sciences (OSCCS)</a:t>
            </a:r>
            <a:br>
              <a:rPr lang="en-US" dirty="0"/>
            </a:br>
            <a:r>
              <a:rPr lang="en-US" dirty="0"/>
              <a:t>Office of Laboratory Operations and Applied Science (OLOAS)</a:t>
            </a:r>
          </a:p>
        </p:txBody>
      </p:sp>
    </p:spTree>
    <p:extLst>
      <p:ext uri="{BB962C8B-B14F-4D97-AF65-F5344CB8AC3E}">
        <p14:creationId xmlns:p14="http://schemas.microsoft.com/office/powerpoint/2010/main" val="3072010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1F20-5E24-4D98-8676-AB27A65A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F837-BE86-6131-8901-08A2E5B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7E1B4-13C5-9F8E-08E6-FAA7CB7F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D600-3BC0-4444-D91A-641B3CF9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D856CC6A-F0E3-1061-0D3D-BB085C98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62" y="1348291"/>
            <a:ext cx="8728676" cy="49098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FDA64F-8467-AA40-D5E9-52224B1FCC7E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Compound Selection Tab</a:t>
            </a:r>
          </a:p>
        </p:txBody>
      </p:sp>
    </p:spTree>
    <p:extLst>
      <p:ext uri="{BB962C8B-B14F-4D97-AF65-F5344CB8AC3E}">
        <p14:creationId xmlns:p14="http://schemas.microsoft.com/office/powerpoint/2010/main" val="423558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AD484-C21C-A021-BB6E-8C1EDCF6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9661-294E-CE3E-8278-B0C765C1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AD9D1-F95B-1747-415C-911D3D6C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8D1C8-8610-EA8D-0845-1F0A354F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806ED35A-0E4E-B120-B473-A2A43F49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43" b="29274"/>
          <a:stretch>
            <a:fillRect/>
          </a:stretch>
        </p:blipFill>
        <p:spPr>
          <a:xfrm>
            <a:off x="533365" y="1372913"/>
            <a:ext cx="10716656" cy="4611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7B4C64-BE5E-3822-8858-AB0A424DF8AC}"/>
              </a:ext>
            </a:extLst>
          </p:cNvPr>
          <p:cNvSpPr/>
          <p:nvPr/>
        </p:nvSpPr>
        <p:spPr>
          <a:xfrm>
            <a:off x="4724400" y="4819858"/>
            <a:ext cx="1273277" cy="263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3F921-EC45-CBFF-B3C7-15EEDA10D721}"/>
              </a:ext>
            </a:extLst>
          </p:cNvPr>
          <p:cNvSpPr/>
          <p:nvPr/>
        </p:nvSpPr>
        <p:spPr>
          <a:xfrm>
            <a:off x="2851354" y="1707948"/>
            <a:ext cx="3067665" cy="484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72F10D-F24E-962B-D1D9-B9ED89D70E1C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Uploading Data for Ponceau 4R</a:t>
            </a:r>
          </a:p>
        </p:txBody>
      </p:sp>
    </p:spTree>
    <p:extLst>
      <p:ext uri="{BB962C8B-B14F-4D97-AF65-F5344CB8AC3E}">
        <p14:creationId xmlns:p14="http://schemas.microsoft.com/office/powerpoint/2010/main" val="419448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214E-975E-C562-3E5D-5C036C8DB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10B7-FC3B-1372-838D-A913F954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AC959-C9DB-1D4D-9C93-5C586BAA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5945F-2082-B55E-A862-0A13A419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&#10;&#10;AI-generated content may be incorrect.">
            <a:extLst>
              <a:ext uri="{FF2B5EF4-FFF2-40B4-BE49-F238E27FC236}">
                <a16:creationId xmlns:a16="http://schemas.microsoft.com/office/drawing/2014/main" id="{7F21398E-507E-9AAA-9EB6-72A63DC0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2" r="33952" b="20143"/>
          <a:stretch>
            <a:fillRect/>
          </a:stretch>
        </p:blipFill>
        <p:spPr>
          <a:xfrm>
            <a:off x="1591600" y="1110993"/>
            <a:ext cx="8768437" cy="5288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98CC6-4403-9340-1FF0-9575D2BBF66F}"/>
              </a:ext>
            </a:extLst>
          </p:cNvPr>
          <p:cNvSpPr/>
          <p:nvPr/>
        </p:nvSpPr>
        <p:spPr>
          <a:xfrm>
            <a:off x="4257368" y="1427337"/>
            <a:ext cx="3647767" cy="560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EF95B-F76F-3692-2B9E-63F579A4286D}"/>
              </a:ext>
            </a:extLst>
          </p:cNvPr>
          <p:cNvSpPr/>
          <p:nvPr/>
        </p:nvSpPr>
        <p:spPr>
          <a:xfrm>
            <a:off x="3086104" y="4008304"/>
            <a:ext cx="7273933" cy="239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294B1C-1E4F-074C-9F14-B07A12B6EB86}"/>
              </a:ext>
            </a:extLst>
          </p:cNvPr>
          <p:cNvSpPr/>
          <p:nvPr/>
        </p:nvSpPr>
        <p:spPr>
          <a:xfrm>
            <a:off x="3086104" y="4399935"/>
            <a:ext cx="7273933" cy="239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40533-18A3-E6D5-B045-659BF9B820FB}"/>
              </a:ext>
            </a:extLst>
          </p:cNvPr>
          <p:cNvSpPr/>
          <p:nvPr/>
        </p:nvSpPr>
        <p:spPr>
          <a:xfrm>
            <a:off x="3086104" y="5160682"/>
            <a:ext cx="7273933" cy="269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C4457-CEB8-386E-5EAA-FBEDFF9BD035}"/>
              </a:ext>
            </a:extLst>
          </p:cNvPr>
          <p:cNvSpPr/>
          <p:nvPr/>
        </p:nvSpPr>
        <p:spPr>
          <a:xfrm>
            <a:off x="3086103" y="5583063"/>
            <a:ext cx="7273933" cy="4251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EE77-4B73-55D8-53EB-22736B6A039F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Uploading Data for Ponceau 4R</a:t>
            </a:r>
          </a:p>
        </p:txBody>
      </p:sp>
    </p:spTree>
    <p:extLst>
      <p:ext uri="{BB962C8B-B14F-4D97-AF65-F5344CB8AC3E}">
        <p14:creationId xmlns:p14="http://schemas.microsoft.com/office/powerpoint/2010/main" val="398608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89E30-DD79-1706-014B-F1326EF0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9D4B-91E1-013E-14C2-8A672A0C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CD01A-FBF1-0DA8-E8BC-11C2E649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F6983-C9CB-5A8E-32AC-26137AED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ext, application, Word&#10;&#10;AI-generated content may be incorrect.">
            <a:extLst>
              <a:ext uri="{FF2B5EF4-FFF2-40B4-BE49-F238E27FC236}">
                <a16:creationId xmlns:a16="http://schemas.microsoft.com/office/drawing/2014/main" id="{9C9FA12A-6247-9D75-F8E2-DAE0FB9E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97" y="1278647"/>
            <a:ext cx="8873006" cy="49910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B3349D8-BB02-6E7D-BF16-5EC78B51422A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Advanced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123191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8E-39DD-E9E5-A473-8D876A42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D3868-62E0-E5F9-4B17-ACA96BF0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F81FD-12BD-B3CF-F317-214A574A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47F8E-90AF-7EB6-C311-C21FC30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Chart, line chart&#10;&#10;AI-generated content may be incorrect.">
            <a:extLst>
              <a:ext uri="{FF2B5EF4-FFF2-40B4-BE49-F238E27FC236}">
                <a16:creationId xmlns:a16="http://schemas.microsoft.com/office/drawing/2014/main" id="{9AD96D64-D2B0-0CB1-BB12-28505B64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44" y="1292020"/>
            <a:ext cx="8828712" cy="4966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0C6576-CD86-2B61-42D0-08F85FF3854F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236529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5FFE6-59D3-954C-D16D-13DEC4E4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ABD71-3351-83D8-51B6-D5CB6CFA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0066D-5538-FBF5-A1E3-4594D2F4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EBF28-3A98-609F-10AF-2EE64A7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Chart, scatter chart&#10;&#10;AI-generated content may be incorrect.">
            <a:extLst>
              <a:ext uri="{FF2B5EF4-FFF2-40B4-BE49-F238E27FC236}">
                <a16:creationId xmlns:a16="http://schemas.microsoft.com/office/drawing/2014/main" id="{7BBEBC1E-8D5E-7574-F409-0ABB1030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92" y="1299401"/>
            <a:ext cx="8799215" cy="4949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8EB21C-3077-055E-2D92-271D32BBBA58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262334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DD1D-8C0E-6E77-498F-CAA77F07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7E8E9-B65D-D882-3EFE-5B90B010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77ECA-1ED7-1EE3-A8AB-EA6C9080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9DEA1-ACFE-CB1D-7FFB-A41CB57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able&#10;&#10;AI-generated content may be incorrect.">
            <a:extLst>
              <a:ext uri="{FF2B5EF4-FFF2-40B4-BE49-F238E27FC236}">
                <a16:creationId xmlns:a16="http://schemas.microsoft.com/office/drawing/2014/main" id="{AE4818C2-179D-CF51-1215-44BF5032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482" y="1263451"/>
            <a:ext cx="8927035" cy="5021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9CF09C1-566C-DF55-3C47-FAB8492D851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2: Run Simulation Tab</a:t>
            </a:r>
          </a:p>
        </p:txBody>
      </p:sp>
    </p:spTree>
    <p:extLst>
      <p:ext uri="{BB962C8B-B14F-4D97-AF65-F5344CB8AC3E}">
        <p14:creationId xmlns:p14="http://schemas.microsoft.com/office/powerpoint/2010/main" val="3320287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9F31-DCA5-B687-FA0D-17D581F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69A3C-0C4E-EF5D-39AD-390A8935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9CF00-79E9-1CF9-EC41-35C35C9E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4ADC2-88B4-7FCC-8693-3BC0B5EE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C12C-95BA-782E-665D-9A1BEC8012A1}"/>
              </a:ext>
            </a:extLst>
          </p:cNvPr>
          <p:cNvSpPr txBox="1"/>
          <p:nvPr/>
        </p:nvSpPr>
        <p:spPr>
          <a:xfrm>
            <a:off x="491613" y="1314745"/>
            <a:ext cx="111399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Try your own simulation in the Concentration-Time Profiles module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Obtain the rat concentration-time profiles of three chemicals of your choosing across 8 days and use the following inputs: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rat parameter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the 3-compartment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a 2 mg/kg dose of each chemical at the start of day 0, 2, 4, and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allow the use of in silico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100% bioavailability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 with 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each chemical in the gut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BEC9F7-67FC-CB2F-CB83-B9FF80C27EF7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Try It On Your Own</a:t>
            </a:r>
          </a:p>
        </p:txBody>
      </p:sp>
    </p:spTree>
    <p:extLst>
      <p:ext uri="{BB962C8B-B14F-4D97-AF65-F5344CB8AC3E}">
        <p14:creationId xmlns:p14="http://schemas.microsoft.com/office/powerpoint/2010/main" val="24429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4AF1-CACF-97E9-A200-429B73131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C767-B1F3-C539-E4CE-FBA16597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CFE55-A837-24D8-9C6F-DA14C699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65D00-E6AE-7E1C-AEE0-DD4E0F9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88491-CC21-C186-03BA-719D30F2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8826-EDDA-C1D2-AD99-447675FE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6BAC-488A-A5BD-92AC-574C3DC1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087BC-5611-739E-6146-727069F5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D4F2B-6E94-D5F6-22E5-670C4F49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70E-D087-43AE-A3E2-3BE1200A2DF0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212292-75DC-68C7-DA61-2F82EFEF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/>
              <a:t>10-Minute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CE3D-E609-C546-8531-C3533919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1111"/>
              </a:lnSpc>
            </a:pPr>
            <a:r>
              <a:rPr lang="en-US" dirty="0"/>
              <a:t>Session II: </a:t>
            </a:r>
            <a:br>
              <a:rPr lang="en-US" dirty="0"/>
            </a:br>
            <a:r>
              <a:rPr lang="en-US" dirty="0"/>
              <a:t>Concentration-Time Profile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D7FD-3E8A-4F6F-B3A4-2110D2AC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358F-B943-4689-A0E2-2C1BC2B5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B1DC-653F-408B-BFDE-03A10E5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E51C-9673-4B7A-8422-9B11FD6A9AE3}" type="datetime4">
              <a:rPr lang="en-US" smtClean="0"/>
              <a:t>September 26,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8FD-418A-0C79-A278-C12520B5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99829"/>
            <a:ext cx="10515600" cy="548640"/>
          </a:xfrm>
        </p:spPr>
        <p:txBody>
          <a:bodyPr/>
          <a:lstStyle/>
          <a:p>
            <a:r>
              <a:rPr lang="en-US" dirty="0"/>
              <a:t>PBTK Modeling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141EB-D02D-9596-53A8-C0293086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4F7C-909D-7936-4DAC-2768FD04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83F6D-A00E-CADF-AC16-C04EBAB7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5CBD-57C6-4F04-3D44-D8B5875EBFB4}"/>
              </a:ext>
            </a:extLst>
          </p:cNvPr>
          <p:cNvSpPr txBox="1"/>
          <p:nvPr/>
        </p:nvSpPr>
        <p:spPr>
          <a:xfrm>
            <a:off x="368262" y="1608267"/>
            <a:ext cx="81502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Physiologically-based toxicokinetic (PBTK) or pharmacokinetic (PBPK) models predict how a chemical moves through the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Illustrates absorption, distribution, metabolism, and excretion (ADME) processes (‘what the body does to the chemical’)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Models consist of a system of ordinary differential equations (ODEs), where each equation describes the rate of change of the chemical amount/concentration in a model compartment over time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Compartments typically represent specific organs or tissues (may include other anatomical elements)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consist of lumped compartments</a:t>
            </a:r>
          </a:p>
        </p:txBody>
      </p:sp>
      <p:pic>
        <p:nvPicPr>
          <p:cNvPr id="9" name="Picture 8" descr="Text&#10;&#10;AI-generated content may be incorrect.">
            <a:extLst>
              <a:ext uri="{FF2B5EF4-FFF2-40B4-BE49-F238E27FC236}">
                <a16:creationId xmlns:a16="http://schemas.microsoft.com/office/drawing/2014/main" id="{09251F9C-DD6B-2287-2735-E438C0EE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16" y="1460324"/>
            <a:ext cx="2927753" cy="46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867FD-1538-96FE-B7CB-9EB96348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49B0A-B39C-618C-6045-B5DBC841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D4378-907F-D582-18CE-B98D6D2F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54259-C0D7-1FD3-62F7-26383C4DCAED}"/>
              </a:ext>
            </a:extLst>
          </p:cNvPr>
          <p:cNvSpPr txBox="1"/>
          <p:nvPr/>
        </p:nvSpPr>
        <p:spPr>
          <a:xfrm>
            <a:off x="835741" y="1443430"/>
            <a:ext cx="73974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 Dose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dose that does not repeat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1 dose at 8:00am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Multiple Doses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Evenly distributed daily doses (ideal for pharmaceuticals)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 amounts and times must be the same daily during every administration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1 dose every 8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Unevenly distributed doses (ideal for food)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 amounts may be different during every dose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 times can be uneven across 24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Doses do not need to occur daily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 1 dose at 8:00am, 12:00pm, and 6:00pm daily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7801A9-BEE5-3E0D-5365-8FC2619E2706}"/>
              </a:ext>
            </a:extLst>
          </p:cNvPr>
          <p:cNvGrpSpPr/>
          <p:nvPr/>
        </p:nvGrpSpPr>
        <p:grpSpPr>
          <a:xfrm>
            <a:off x="8540973" y="3184463"/>
            <a:ext cx="3431263" cy="1009273"/>
            <a:chOff x="8423278" y="2679827"/>
            <a:chExt cx="3431263" cy="10092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5C4F2B-6112-279A-F43E-E9CEA9A0321B}"/>
                </a:ext>
              </a:extLst>
            </p:cNvPr>
            <p:cNvSpPr/>
            <p:nvPr/>
          </p:nvSpPr>
          <p:spPr>
            <a:xfrm>
              <a:off x="8423278" y="3116089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C334C6-D5C4-101F-6105-BEDA4C95AB44}"/>
                </a:ext>
              </a:extLst>
            </p:cNvPr>
            <p:cNvSpPr txBox="1"/>
            <p:nvPr/>
          </p:nvSpPr>
          <p:spPr>
            <a:xfrm>
              <a:off x="9338048" y="3319768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 period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1DED8F-5503-484A-5547-C231E10E3E61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2E47D3-35FB-9A74-C078-6E1342E05AFB}"/>
                </a:ext>
              </a:extLst>
            </p:cNvPr>
            <p:cNvCxnSpPr>
              <a:cxnSpLocks/>
            </p:cNvCxnSpPr>
            <p:nvPr/>
          </p:nvCxnSpPr>
          <p:spPr>
            <a:xfrm>
              <a:off x="9634934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675905-1A24-B267-75A2-E31EF754067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62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85F627-9305-0170-49C8-06527FE7C0E5}"/>
              </a:ext>
            </a:extLst>
          </p:cNvPr>
          <p:cNvGrpSpPr/>
          <p:nvPr/>
        </p:nvGrpSpPr>
        <p:grpSpPr>
          <a:xfrm>
            <a:off x="8540973" y="4996414"/>
            <a:ext cx="3431263" cy="1009273"/>
            <a:chOff x="8423278" y="4799502"/>
            <a:chExt cx="3431263" cy="10092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36AAB-31FF-73E2-F942-52B29B219756}"/>
                </a:ext>
              </a:extLst>
            </p:cNvPr>
            <p:cNvSpPr/>
            <p:nvPr/>
          </p:nvSpPr>
          <p:spPr>
            <a:xfrm>
              <a:off x="8423278" y="5235764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B9823F-E51F-EE6C-4E76-3606AC3F12C2}"/>
                </a:ext>
              </a:extLst>
            </p:cNvPr>
            <p:cNvSpPr txBox="1"/>
            <p:nvPr/>
          </p:nvSpPr>
          <p:spPr>
            <a:xfrm>
              <a:off x="9338048" y="5439443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 period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CB6055-507C-555E-BC10-091A925C83E6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9CEF0E-E321-94B9-B54B-074E7D95ACD4}"/>
                </a:ext>
              </a:extLst>
            </p:cNvPr>
            <p:cNvCxnSpPr>
              <a:cxnSpLocks/>
            </p:cNvCxnSpPr>
            <p:nvPr/>
          </p:nvCxnSpPr>
          <p:spPr>
            <a:xfrm>
              <a:off x="9055515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8572D1A-F1ED-8A8F-1F26-EAA35200364B}"/>
                </a:ext>
              </a:extLst>
            </p:cNvPr>
            <p:cNvCxnSpPr>
              <a:cxnSpLocks/>
            </p:cNvCxnSpPr>
            <p:nvPr/>
          </p:nvCxnSpPr>
          <p:spPr>
            <a:xfrm>
              <a:off x="9995574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FE34C6-2F9B-4759-124E-9B76CC312DB5}"/>
              </a:ext>
            </a:extLst>
          </p:cNvPr>
          <p:cNvGrpSpPr/>
          <p:nvPr/>
        </p:nvGrpSpPr>
        <p:grpSpPr>
          <a:xfrm>
            <a:off x="8540971" y="1681527"/>
            <a:ext cx="3431263" cy="615068"/>
            <a:chOff x="8423278" y="2679827"/>
            <a:chExt cx="3431263" cy="61506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50AA60-E6C9-57DA-A51A-8A2A5B2D588B}"/>
                </a:ext>
              </a:extLst>
            </p:cNvPr>
            <p:cNvSpPr/>
            <p:nvPr/>
          </p:nvSpPr>
          <p:spPr>
            <a:xfrm>
              <a:off x="8423278" y="3116089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254B69-3E78-EC2D-7EE0-900233EDDEAD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9A29703-7A39-DC13-E7DB-AF68E5BD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99829"/>
            <a:ext cx="10515600" cy="548640"/>
          </a:xfrm>
        </p:spPr>
        <p:txBody>
          <a:bodyPr/>
          <a:lstStyle/>
          <a:p>
            <a:r>
              <a:rPr lang="en-US" dirty="0"/>
              <a:t>Available Dosing Scenarios</a:t>
            </a:r>
          </a:p>
        </p:txBody>
      </p:sp>
    </p:spTree>
    <p:extLst>
      <p:ext uri="{BB962C8B-B14F-4D97-AF65-F5344CB8AC3E}">
        <p14:creationId xmlns:p14="http://schemas.microsoft.com/office/powerpoint/2010/main" val="76304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093C-4BEC-0A5B-7603-D0CCFBAB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FBDAA-5A97-4969-48B0-D2DAC071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50265-777C-C987-A888-41FC117F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1FD0B-63EB-F9E2-B73F-B73806F5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545AB-C26C-BCDD-0B89-8ADEFF717CB9}"/>
              </a:ext>
            </a:extLst>
          </p:cNvPr>
          <p:cNvSpPr txBox="1"/>
          <p:nvPr/>
        </p:nvSpPr>
        <p:spPr>
          <a:xfrm>
            <a:off x="5125260" y="1932655"/>
            <a:ext cx="62113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Plots and tables of the concentrations or amounts of a chemical over time in each model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Summary statistics of the concentration-time profile curves within each model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Cmax – maximal concentration or amount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time to Cmax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AUC – area under the curve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Represents the total exposure of the chemical over time</a:t>
            </a:r>
          </a:p>
        </p:txBody>
      </p:sp>
      <p:pic>
        <p:nvPicPr>
          <p:cNvPr id="9" name="Picture 8" descr="Diagram&#10;&#10;AI-generated content may be incorrect.">
            <a:extLst>
              <a:ext uri="{FF2B5EF4-FFF2-40B4-BE49-F238E27FC236}">
                <a16:creationId xmlns:a16="http://schemas.microsoft.com/office/drawing/2014/main" id="{5B92E450-1DBC-A57A-D687-EE825918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3" t="71419" r="67776" b="5742"/>
          <a:stretch>
            <a:fillRect/>
          </a:stretch>
        </p:blipFill>
        <p:spPr>
          <a:xfrm>
            <a:off x="819849" y="2797639"/>
            <a:ext cx="4070096" cy="1972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E45DE-F2D5-ABE8-61D4-81192765EFC1}"/>
              </a:ext>
            </a:extLst>
          </p:cNvPr>
          <p:cNvSpPr txBox="1"/>
          <p:nvPr/>
        </p:nvSpPr>
        <p:spPr>
          <a:xfrm>
            <a:off x="905346" y="46951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89F31-25EF-01DA-34B6-2FAABFFF1348}"/>
              </a:ext>
            </a:extLst>
          </p:cNvPr>
          <p:cNvSpPr txBox="1"/>
          <p:nvPr/>
        </p:nvSpPr>
        <p:spPr>
          <a:xfrm>
            <a:off x="238846" y="271625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Cmax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358274-00C9-8C5F-40C6-6885DC4FE783}"/>
              </a:ext>
            </a:extLst>
          </p:cNvPr>
          <p:cNvSpPr/>
          <p:nvPr/>
        </p:nvSpPr>
        <p:spPr>
          <a:xfrm>
            <a:off x="1059255" y="2906162"/>
            <a:ext cx="3739082" cy="1765426"/>
          </a:xfrm>
          <a:custGeom>
            <a:avLst/>
            <a:gdLst>
              <a:gd name="connsiteX0" fmla="*/ 0 w 3739082"/>
              <a:gd name="connsiteY0" fmla="*/ 1756373 h 1765426"/>
              <a:gd name="connsiteX1" fmla="*/ 72428 w 3739082"/>
              <a:gd name="connsiteY1" fmla="*/ 289711 h 1765426"/>
              <a:gd name="connsiteX2" fmla="*/ 90535 w 3739082"/>
              <a:gd name="connsiteY2" fmla="*/ 81482 h 1765426"/>
              <a:gd name="connsiteX3" fmla="*/ 135802 w 3739082"/>
              <a:gd name="connsiteY3" fmla="*/ 0 h 1765426"/>
              <a:gd name="connsiteX4" fmla="*/ 271604 w 3739082"/>
              <a:gd name="connsiteY4" fmla="*/ 172016 h 1765426"/>
              <a:gd name="connsiteX5" fmla="*/ 488888 w 3739082"/>
              <a:gd name="connsiteY5" fmla="*/ 534155 h 1765426"/>
              <a:gd name="connsiteX6" fmla="*/ 760492 w 3739082"/>
              <a:gd name="connsiteY6" fmla="*/ 860080 h 1765426"/>
              <a:gd name="connsiteX7" fmla="*/ 1131684 w 3739082"/>
              <a:gd name="connsiteY7" fmla="*/ 1140737 h 1765426"/>
              <a:gd name="connsiteX8" fmla="*/ 1358020 w 3739082"/>
              <a:gd name="connsiteY8" fmla="*/ 1294646 h 1765426"/>
              <a:gd name="connsiteX9" fmla="*/ 1774480 w 3739082"/>
              <a:gd name="connsiteY9" fmla="*/ 1439501 h 1765426"/>
              <a:gd name="connsiteX10" fmla="*/ 2326741 w 3739082"/>
              <a:gd name="connsiteY10" fmla="*/ 1566250 h 1765426"/>
              <a:gd name="connsiteX11" fmla="*/ 3132499 w 3739082"/>
              <a:gd name="connsiteY11" fmla="*/ 1647731 h 1765426"/>
              <a:gd name="connsiteX12" fmla="*/ 3603280 w 3739082"/>
              <a:gd name="connsiteY12" fmla="*/ 1665838 h 1765426"/>
              <a:gd name="connsiteX13" fmla="*/ 3739082 w 3739082"/>
              <a:gd name="connsiteY13" fmla="*/ 1656785 h 1765426"/>
              <a:gd name="connsiteX14" fmla="*/ 3739082 w 3739082"/>
              <a:gd name="connsiteY14" fmla="*/ 1765426 h 1765426"/>
              <a:gd name="connsiteX15" fmla="*/ 0 w 3739082"/>
              <a:gd name="connsiteY15" fmla="*/ 1756373 h 176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082" h="1765426">
                <a:moveTo>
                  <a:pt x="0" y="1756373"/>
                </a:moveTo>
                <a:lnTo>
                  <a:pt x="72428" y="289711"/>
                </a:lnTo>
                <a:lnTo>
                  <a:pt x="90535" y="81482"/>
                </a:lnTo>
                <a:lnTo>
                  <a:pt x="135802" y="0"/>
                </a:lnTo>
                <a:lnTo>
                  <a:pt x="271604" y="172016"/>
                </a:lnTo>
                <a:lnTo>
                  <a:pt x="488888" y="534155"/>
                </a:lnTo>
                <a:lnTo>
                  <a:pt x="760492" y="860080"/>
                </a:lnTo>
                <a:lnTo>
                  <a:pt x="1131684" y="1140737"/>
                </a:lnTo>
                <a:lnTo>
                  <a:pt x="1358020" y="1294646"/>
                </a:lnTo>
                <a:lnTo>
                  <a:pt x="1774480" y="1439501"/>
                </a:lnTo>
                <a:lnTo>
                  <a:pt x="2326741" y="1566250"/>
                </a:lnTo>
                <a:lnTo>
                  <a:pt x="3132499" y="1647731"/>
                </a:lnTo>
                <a:lnTo>
                  <a:pt x="3603280" y="1665838"/>
                </a:lnTo>
                <a:lnTo>
                  <a:pt x="3739082" y="1656785"/>
                </a:lnTo>
                <a:lnTo>
                  <a:pt x="3739082" y="1765426"/>
                </a:lnTo>
                <a:lnTo>
                  <a:pt x="0" y="17563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83BB1C-7A56-FAE3-7EB0-6B0B554F3648}"/>
              </a:ext>
            </a:extLst>
          </p:cNvPr>
          <p:cNvCxnSpPr/>
          <p:nvPr/>
        </p:nvCxnSpPr>
        <p:spPr>
          <a:xfrm flipH="1">
            <a:off x="905346" y="2915216"/>
            <a:ext cx="30175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17B20-D350-1552-0829-1DEE1C8C8AF6}"/>
              </a:ext>
            </a:extLst>
          </p:cNvPr>
          <p:cNvCxnSpPr>
            <a:cxnSpLocks/>
          </p:cNvCxnSpPr>
          <p:nvPr/>
        </p:nvCxnSpPr>
        <p:spPr>
          <a:xfrm>
            <a:off x="1213164" y="2924269"/>
            <a:ext cx="0" cy="173736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BE24FF-3181-CC7C-4BF5-26CE6DE762DE}"/>
              </a:ext>
            </a:extLst>
          </p:cNvPr>
          <p:cNvSpPr txBox="1"/>
          <p:nvPr/>
        </p:nvSpPr>
        <p:spPr>
          <a:xfrm>
            <a:off x="1501652" y="40986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4F0575-8E53-BE69-E8E7-E089C5FEDC3A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Concentration-Time Profile Module Outputs</a:t>
            </a:r>
          </a:p>
        </p:txBody>
      </p:sp>
    </p:spTree>
    <p:extLst>
      <p:ext uri="{BB962C8B-B14F-4D97-AF65-F5344CB8AC3E}">
        <p14:creationId xmlns:p14="http://schemas.microsoft.com/office/powerpoint/2010/main" val="13499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8DD6F-1CF6-8FAF-9777-354B347B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06E82-6704-6277-46A2-F66B5D2D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1377B-316F-2E62-F5AF-8FC4ED4A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83A27-F504-D37B-2903-22A6CAED61D5}"/>
              </a:ext>
            </a:extLst>
          </p:cNvPr>
          <p:cNvSpPr txBox="1"/>
          <p:nvPr/>
        </p:nvSpPr>
        <p:spPr>
          <a:xfrm>
            <a:off x="724684" y="1637378"/>
            <a:ext cx="59120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Species and species preferences (if applicable)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simulation days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Dosing method, units, frequency, and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Chemicals to simulate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2AB09-9B24-811D-B61C-7137AE15A921}"/>
              </a:ext>
            </a:extLst>
          </p:cNvPr>
          <p:cNvSpPr txBox="1"/>
          <p:nvPr/>
        </p:nvSpPr>
        <p:spPr>
          <a:xfrm>
            <a:off x="6915935" y="1637378"/>
            <a:ext cx="48101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Optional: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compartment values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Bioavailability settings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solver settings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calculation preferences involving the hepatic clearance, fraction unbound in plasma, ratio of chemical concentration in blood to plasma, and partition coefficients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F876A5-ED8E-A60F-EB50-A942B3833231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Concentration-Time Profile Module Inputs</a:t>
            </a:r>
          </a:p>
        </p:txBody>
      </p:sp>
    </p:spTree>
    <p:extLst>
      <p:ext uri="{BB962C8B-B14F-4D97-AF65-F5344CB8AC3E}">
        <p14:creationId xmlns:p14="http://schemas.microsoft.com/office/powerpoint/2010/main" val="146531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393A-9814-0793-B719-70A4F389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37366"/>
            <a:ext cx="10192657" cy="47077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Obtain the concentration-time profiles of five indirect food additives during all three trimesters of human pregnancy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Use the available in silico parameters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Orally consumes 0.5 mg/kg BW of each chemical twice a day (every 12 hours), every day for the entire pregnancy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8679-4A41-0FD7-ADAE-EAEC40A3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8D2B7-A3C9-D176-8251-82051502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24FD-B4E6-4992-31B0-B31FF3ED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0B852F-1947-FAE8-47E6-1024F79BC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68376"/>
              </p:ext>
            </p:extLst>
          </p:nvPr>
        </p:nvGraphicFramePr>
        <p:xfrm>
          <a:off x="2996294" y="2335721"/>
          <a:ext cx="602523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11">
                  <a:extLst>
                    <a:ext uri="{9D8B030D-6E8A-4147-A177-3AD203B41FA5}">
                      <a16:colId xmlns:a16="http://schemas.microsoft.com/office/drawing/2014/main" val="4055992754"/>
                    </a:ext>
                  </a:extLst>
                </a:gridCol>
                <a:gridCol w="2096026">
                  <a:extLst>
                    <a:ext uri="{9D8B030D-6E8A-4147-A177-3AD203B41FA5}">
                      <a16:colId xmlns:a16="http://schemas.microsoft.com/office/drawing/2014/main" val="3209741333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5387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Cyclohexylamine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108-91-8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6162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Triethanolamine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102-71-6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4041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4,4’-sulfonyldiphenol (Bisphenol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80-09-1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8422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Ethanolamine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141-43-5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70655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Dodecylguanidine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acetate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Diodine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2439-10-3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669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1614EC7-D3BE-0453-E115-C3786965DD86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 Scenario</a:t>
            </a:r>
          </a:p>
        </p:txBody>
      </p:sp>
    </p:spTree>
    <p:extLst>
      <p:ext uri="{BB962C8B-B14F-4D97-AF65-F5344CB8AC3E}">
        <p14:creationId xmlns:p14="http://schemas.microsoft.com/office/powerpoint/2010/main" val="31679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0052-B609-8965-AA2E-E3DC92E9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74DCFA-891C-71CB-92CE-C3BE8CFED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282"/>
          <a:stretch>
            <a:fillRect/>
          </a:stretch>
        </p:blipFill>
        <p:spPr>
          <a:xfrm>
            <a:off x="539927" y="1531396"/>
            <a:ext cx="11112145" cy="3795207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E4FC1-5934-D411-B875-6E8D8FCB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44607-451A-F205-8076-4B7DD390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C9282-73C5-B842-2B38-051572B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D32F32-B353-82A8-F2F3-910E6A03C725}"/>
              </a:ext>
            </a:extLst>
          </p:cNvPr>
          <p:cNvSpPr txBox="1">
            <a:spLocks/>
          </p:cNvSpPr>
          <p:nvPr/>
        </p:nvSpPr>
        <p:spPr>
          <a:xfrm>
            <a:off x="342904" y="599829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Example 1: General Parameters Tab</a:t>
            </a:r>
          </a:p>
        </p:txBody>
      </p:sp>
    </p:spTree>
    <p:extLst>
      <p:ext uri="{BB962C8B-B14F-4D97-AF65-F5344CB8AC3E}">
        <p14:creationId xmlns:p14="http://schemas.microsoft.com/office/powerpoint/2010/main" val="184305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5640</TotalTime>
  <Words>885</Words>
  <Application>Microsoft Office PowerPoint</Application>
  <PresentationFormat>Widescreen</PresentationFormat>
  <Paragraphs>239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II:  Concentration-Time Profile Module</vt:lpstr>
      <vt:lpstr>PBTK Modeling Overview</vt:lpstr>
      <vt:lpstr>Available Dosing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2025-09-26T15:14:58Z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